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5" r:id="rId4"/>
    <p:sldId id="260" r:id="rId5"/>
    <p:sldId id="270" r:id="rId6"/>
    <p:sldId id="268" r:id="rId7"/>
    <p:sldId id="271" r:id="rId8"/>
    <p:sldId id="269" r:id="rId9"/>
    <p:sldId id="261" r:id="rId10"/>
    <p:sldId id="267" r:id="rId11"/>
    <p:sldId id="264" r:id="rId12"/>
    <p:sldId id="273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4C02"/>
    <a:srgbClr val="3CCBDA"/>
    <a:srgbClr val="004B87"/>
    <a:srgbClr val="000000"/>
    <a:srgbClr val="70B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8" autoAdjust="0"/>
    <p:restoredTop sz="95415" autoAdjust="0"/>
  </p:normalViewPr>
  <p:slideViewPr>
    <p:cSldViewPr snapToObjects="1">
      <p:cViewPr varScale="1">
        <p:scale>
          <a:sx n="135" d="100"/>
          <a:sy n="135" d="100"/>
        </p:scale>
        <p:origin x="20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133A0FA0-F725-E84F-9458-93B0B2A937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382E517-4F96-1E47-9F76-DB9F185766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/>
              <a:t>Titel presentatie | ‹nr.›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9FFA3FB-26F6-F44D-B859-223D65D7EC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B750B9D-AA33-7043-9326-37DEF40892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DED76-E3A3-8D47-BDB5-3EF2FAA656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4397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/>
              <a:t>Titel presentatie | ‹nr.›</a:t>
            </a:r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F9D93-47D8-E848-96B8-C6B8EED3D4E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9725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nl-NL"/>
              <a:t>Titel presentatie | ‹nr.›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EF9D93-47D8-E848-96B8-C6B8EED3D4E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67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slide_Aqua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met één afgeronde hoek 3">
            <a:extLst>
              <a:ext uri="{FF2B5EF4-FFF2-40B4-BE49-F238E27FC236}">
                <a16:creationId xmlns:a16="http://schemas.microsoft.com/office/drawing/2014/main" id="{9B2A2F49-F5A6-7C48-A6DB-4AC97047CE02}"/>
              </a:ext>
            </a:extLst>
          </p:cNvPr>
          <p:cNvSpPr>
            <a:spLocks/>
          </p:cNvSpPr>
          <p:nvPr userDrawn="1"/>
        </p:nvSpPr>
        <p:spPr>
          <a:xfrm rot="10499175">
            <a:off x="80033" y="-553292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022565-C4AE-F240-8FB7-8EE72B38A3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120" y="1035738"/>
            <a:ext cx="1137549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704FF5-AFA8-FC46-B4C9-4D13C83F09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1632" y="3602042"/>
            <a:ext cx="11375492" cy="680026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4289813-DC7A-474F-B649-AD9670A7F2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67" y="6067424"/>
            <a:ext cx="335919" cy="42483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7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_1 koloms tekst_ Foto L_Elke dag voorui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172" y="308417"/>
            <a:ext cx="6494422" cy="919865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8" name="Rechthoek met diagonaal twee afgeronde hoeken 7">
            <a:extLst>
              <a:ext uri="{FF2B5EF4-FFF2-40B4-BE49-F238E27FC236}">
                <a16:creationId xmlns:a16="http://schemas.microsoft.com/office/drawing/2014/main" id="{93C8DBBF-9D35-7C49-999D-7FE0115F0326}"/>
              </a:ext>
            </a:extLst>
          </p:cNvPr>
          <p:cNvSpPr/>
          <p:nvPr userDrawn="1"/>
        </p:nvSpPr>
        <p:spPr>
          <a:xfrm rot="21294047">
            <a:off x="-264930" y="-181035"/>
            <a:ext cx="4867544" cy="5775490"/>
          </a:xfrm>
          <a:custGeom>
            <a:avLst/>
            <a:gdLst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0 h 5907242"/>
              <a:gd name="connsiteX3" fmla="*/ 4839787 w 4839787"/>
              <a:gd name="connsiteY3" fmla="*/ 5100595 h 5907242"/>
              <a:gd name="connsiteX4" fmla="*/ 403314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5907242 h 5907242"/>
              <a:gd name="connsiteX7" fmla="*/ 0 w 4839787"/>
              <a:gd name="connsiteY7" fmla="*/ 806647 h 5907242"/>
              <a:gd name="connsiteX8" fmla="*/ 806647 w 4839787"/>
              <a:gd name="connsiteY8" fmla="*/ 0 h 5907242"/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5100595 h 5907242"/>
              <a:gd name="connsiteX3" fmla="*/ 4033140 w 4839787"/>
              <a:gd name="connsiteY3" fmla="*/ 5907242 h 5907242"/>
              <a:gd name="connsiteX4" fmla="*/ 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806647 h 5907242"/>
              <a:gd name="connsiteX7" fmla="*/ 806647 w 4839787"/>
              <a:gd name="connsiteY7" fmla="*/ 0 h 5907242"/>
              <a:gd name="connsiteX0" fmla="*/ 806647 w 4841398"/>
              <a:gd name="connsiteY0" fmla="*/ 0 h 5907242"/>
              <a:gd name="connsiteX1" fmla="*/ 4841398 w 4841398"/>
              <a:gd name="connsiteY1" fmla="*/ 528216 h 5907242"/>
              <a:gd name="connsiteX2" fmla="*/ 4839787 w 4841398"/>
              <a:gd name="connsiteY2" fmla="*/ 5100595 h 5907242"/>
              <a:gd name="connsiteX3" fmla="*/ 4033140 w 4841398"/>
              <a:gd name="connsiteY3" fmla="*/ 5907242 h 5907242"/>
              <a:gd name="connsiteX4" fmla="*/ 0 w 4841398"/>
              <a:gd name="connsiteY4" fmla="*/ 5907242 h 5907242"/>
              <a:gd name="connsiteX5" fmla="*/ 0 w 4841398"/>
              <a:gd name="connsiteY5" fmla="*/ 5907242 h 5907242"/>
              <a:gd name="connsiteX6" fmla="*/ 0 w 4841398"/>
              <a:gd name="connsiteY6" fmla="*/ 806647 h 5907242"/>
              <a:gd name="connsiteX7" fmla="*/ 806647 w 4841398"/>
              <a:gd name="connsiteY7" fmla="*/ 0 h 5907242"/>
              <a:gd name="connsiteX0" fmla="*/ 0 w 4841398"/>
              <a:gd name="connsiteY0" fmla="*/ 751996 h 5852591"/>
              <a:gd name="connsiteX1" fmla="*/ 4841398 w 4841398"/>
              <a:gd name="connsiteY1" fmla="*/ 473565 h 5852591"/>
              <a:gd name="connsiteX2" fmla="*/ 4839787 w 4841398"/>
              <a:gd name="connsiteY2" fmla="*/ 5045944 h 5852591"/>
              <a:gd name="connsiteX3" fmla="*/ 4033140 w 4841398"/>
              <a:gd name="connsiteY3" fmla="*/ 5852591 h 5852591"/>
              <a:gd name="connsiteX4" fmla="*/ 0 w 4841398"/>
              <a:gd name="connsiteY4" fmla="*/ 5852591 h 5852591"/>
              <a:gd name="connsiteX5" fmla="*/ 0 w 4841398"/>
              <a:gd name="connsiteY5" fmla="*/ 5852591 h 5852591"/>
              <a:gd name="connsiteX6" fmla="*/ 0 w 4841398"/>
              <a:gd name="connsiteY6" fmla="*/ 751996 h 5852591"/>
              <a:gd name="connsiteX0" fmla="*/ 487596 w 4841398"/>
              <a:gd name="connsiteY0" fmla="*/ 468622 h 6208138"/>
              <a:gd name="connsiteX1" fmla="*/ 4841398 w 4841398"/>
              <a:gd name="connsiteY1" fmla="*/ 829112 h 6208138"/>
              <a:gd name="connsiteX2" fmla="*/ 4839787 w 4841398"/>
              <a:gd name="connsiteY2" fmla="*/ 5401491 h 6208138"/>
              <a:gd name="connsiteX3" fmla="*/ 4033140 w 4841398"/>
              <a:gd name="connsiteY3" fmla="*/ 6208138 h 6208138"/>
              <a:gd name="connsiteX4" fmla="*/ 0 w 4841398"/>
              <a:gd name="connsiteY4" fmla="*/ 6208138 h 6208138"/>
              <a:gd name="connsiteX5" fmla="*/ 0 w 4841398"/>
              <a:gd name="connsiteY5" fmla="*/ 6208138 h 6208138"/>
              <a:gd name="connsiteX6" fmla="*/ 487596 w 4841398"/>
              <a:gd name="connsiteY6" fmla="*/ 468622 h 6208138"/>
              <a:gd name="connsiteX0" fmla="*/ 513742 w 4867544"/>
              <a:gd name="connsiteY0" fmla="*/ 468622 h 6215368"/>
              <a:gd name="connsiteX1" fmla="*/ 4867544 w 4867544"/>
              <a:gd name="connsiteY1" fmla="*/ 829112 h 6215368"/>
              <a:gd name="connsiteX2" fmla="*/ 4865933 w 4867544"/>
              <a:gd name="connsiteY2" fmla="*/ 5401491 h 6215368"/>
              <a:gd name="connsiteX3" fmla="*/ 4059286 w 4867544"/>
              <a:gd name="connsiteY3" fmla="*/ 6208138 h 6215368"/>
              <a:gd name="connsiteX4" fmla="*/ 26146 w 4867544"/>
              <a:gd name="connsiteY4" fmla="*/ 6208138 h 6215368"/>
              <a:gd name="connsiteX5" fmla="*/ 0 w 4867544"/>
              <a:gd name="connsiteY5" fmla="*/ 6215368 h 6215368"/>
              <a:gd name="connsiteX6" fmla="*/ 513742 w 4867544"/>
              <a:gd name="connsiteY6" fmla="*/ 468622 h 6215368"/>
              <a:gd name="connsiteX0" fmla="*/ 513460 w 4867544"/>
              <a:gd name="connsiteY0" fmla="*/ 469616 h 6213200"/>
              <a:gd name="connsiteX1" fmla="*/ 4867544 w 4867544"/>
              <a:gd name="connsiteY1" fmla="*/ 826944 h 6213200"/>
              <a:gd name="connsiteX2" fmla="*/ 4865933 w 4867544"/>
              <a:gd name="connsiteY2" fmla="*/ 5399323 h 6213200"/>
              <a:gd name="connsiteX3" fmla="*/ 4059286 w 4867544"/>
              <a:gd name="connsiteY3" fmla="*/ 6205970 h 6213200"/>
              <a:gd name="connsiteX4" fmla="*/ 26146 w 4867544"/>
              <a:gd name="connsiteY4" fmla="*/ 6205970 h 6213200"/>
              <a:gd name="connsiteX5" fmla="*/ 0 w 4867544"/>
              <a:gd name="connsiteY5" fmla="*/ 6213200 h 6213200"/>
              <a:gd name="connsiteX6" fmla="*/ 513460 w 4867544"/>
              <a:gd name="connsiteY6" fmla="*/ 469616 h 6213200"/>
              <a:gd name="connsiteX0" fmla="*/ 605453 w 4867544"/>
              <a:gd name="connsiteY0" fmla="*/ 471199 h 6209762"/>
              <a:gd name="connsiteX1" fmla="*/ 4867544 w 4867544"/>
              <a:gd name="connsiteY1" fmla="*/ 823506 h 6209762"/>
              <a:gd name="connsiteX2" fmla="*/ 4865933 w 4867544"/>
              <a:gd name="connsiteY2" fmla="*/ 5395885 h 6209762"/>
              <a:gd name="connsiteX3" fmla="*/ 4059286 w 4867544"/>
              <a:gd name="connsiteY3" fmla="*/ 6202532 h 6209762"/>
              <a:gd name="connsiteX4" fmla="*/ 26146 w 4867544"/>
              <a:gd name="connsiteY4" fmla="*/ 6202532 h 6209762"/>
              <a:gd name="connsiteX5" fmla="*/ 0 w 4867544"/>
              <a:gd name="connsiteY5" fmla="*/ 6209762 h 6209762"/>
              <a:gd name="connsiteX6" fmla="*/ 605453 w 4867544"/>
              <a:gd name="connsiteY6" fmla="*/ 471199 h 6209762"/>
              <a:gd name="connsiteX0" fmla="*/ 512555 w 4867544"/>
              <a:gd name="connsiteY0" fmla="*/ 461681 h 6230847"/>
              <a:gd name="connsiteX1" fmla="*/ 4867544 w 4867544"/>
              <a:gd name="connsiteY1" fmla="*/ 844591 h 6230847"/>
              <a:gd name="connsiteX2" fmla="*/ 4865933 w 4867544"/>
              <a:gd name="connsiteY2" fmla="*/ 5416970 h 6230847"/>
              <a:gd name="connsiteX3" fmla="*/ 4059286 w 4867544"/>
              <a:gd name="connsiteY3" fmla="*/ 6223617 h 6230847"/>
              <a:gd name="connsiteX4" fmla="*/ 26146 w 4867544"/>
              <a:gd name="connsiteY4" fmla="*/ 6223617 h 6230847"/>
              <a:gd name="connsiteX5" fmla="*/ 0 w 4867544"/>
              <a:gd name="connsiteY5" fmla="*/ 6230847 h 6230847"/>
              <a:gd name="connsiteX6" fmla="*/ 512555 w 4867544"/>
              <a:gd name="connsiteY6" fmla="*/ 461681 h 6230847"/>
              <a:gd name="connsiteX0" fmla="*/ 512555 w 4867544"/>
              <a:gd name="connsiteY0" fmla="*/ 18369 h 5787535"/>
              <a:gd name="connsiteX1" fmla="*/ 4867544 w 4867544"/>
              <a:gd name="connsiteY1" fmla="*/ 401279 h 5787535"/>
              <a:gd name="connsiteX2" fmla="*/ 4865933 w 4867544"/>
              <a:gd name="connsiteY2" fmla="*/ 4973658 h 5787535"/>
              <a:gd name="connsiteX3" fmla="*/ 4059286 w 4867544"/>
              <a:gd name="connsiteY3" fmla="*/ 5780305 h 5787535"/>
              <a:gd name="connsiteX4" fmla="*/ 26146 w 4867544"/>
              <a:gd name="connsiteY4" fmla="*/ 5780305 h 5787535"/>
              <a:gd name="connsiteX5" fmla="*/ 0 w 4867544"/>
              <a:gd name="connsiteY5" fmla="*/ 5787535 h 5787535"/>
              <a:gd name="connsiteX6" fmla="*/ 512555 w 4867544"/>
              <a:gd name="connsiteY6" fmla="*/ 18369 h 5787535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2273 w 4867544"/>
              <a:gd name="connsiteY2" fmla="*/ 5174908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3119 w 4867544"/>
              <a:gd name="connsiteY0" fmla="*/ 0 h 5775491"/>
              <a:gd name="connsiteX1" fmla="*/ 4867544 w 4867544"/>
              <a:gd name="connsiteY1" fmla="*/ 389235 h 5775491"/>
              <a:gd name="connsiteX2" fmla="*/ 4858333 w 4867544"/>
              <a:gd name="connsiteY2" fmla="*/ 5404015 h 5775491"/>
              <a:gd name="connsiteX3" fmla="*/ 4486720 w 4867544"/>
              <a:gd name="connsiteY3" fmla="*/ 5764964 h 5775491"/>
              <a:gd name="connsiteX4" fmla="*/ 26146 w 4867544"/>
              <a:gd name="connsiteY4" fmla="*/ 5768261 h 5775491"/>
              <a:gd name="connsiteX5" fmla="*/ 0 w 4867544"/>
              <a:gd name="connsiteY5" fmla="*/ 5775491 h 5775491"/>
              <a:gd name="connsiteX6" fmla="*/ 513119 w 4867544"/>
              <a:gd name="connsiteY6" fmla="*/ 0 h 577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67544" h="5775491">
                <a:moveTo>
                  <a:pt x="513119" y="0"/>
                </a:moveTo>
                <a:lnTo>
                  <a:pt x="4867544" y="389235"/>
                </a:lnTo>
                <a:cubicBezTo>
                  <a:pt x="4866673" y="2000460"/>
                  <a:pt x="4859204" y="3792790"/>
                  <a:pt x="4858333" y="5404015"/>
                </a:cubicBezTo>
                <a:cubicBezTo>
                  <a:pt x="4857701" y="5642261"/>
                  <a:pt x="4750268" y="5767854"/>
                  <a:pt x="4486720" y="5764964"/>
                </a:cubicBezTo>
                <a:lnTo>
                  <a:pt x="26146" y="5768261"/>
                </a:lnTo>
                <a:lnTo>
                  <a:pt x="0" y="5775491"/>
                </a:lnTo>
                <a:lnTo>
                  <a:pt x="513119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44D6744A-7660-2D4D-86F7-FC524412AE6B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172172" y="1696050"/>
            <a:ext cx="6494422" cy="36989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dirty="0"/>
              <a:t> </a:t>
            </a:r>
          </a:p>
          <a:p>
            <a:pPr lvl="1"/>
            <a:r>
              <a:rPr lang="nl-NL" dirty="0"/>
              <a:t>Ingesprongen tekst</a:t>
            </a:r>
          </a:p>
          <a:p>
            <a:pPr lvl="2"/>
            <a:r>
              <a:rPr lang="nl-NL" dirty="0"/>
              <a:t>Dubbel ingesprongen tekst</a:t>
            </a:r>
          </a:p>
          <a:p>
            <a:pPr lvl="3"/>
            <a:r>
              <a:rPr lang="nl-NL" dirty="0" err="1"/>
              <a:t>Subkop</a:t>
            </a:r>
            <a:endParaRPr lang="nl-NL" dirty="0"/>
          </a:p>
          <a:p>
            <a:pPr lvl="4"/>
            <a:r>
              <a:rPr lang="nl-NL" dirty="0"/>
              <a:t>Inleidende tekst</a:t>
            </a:r>
          </a:p>
          <a:p>
            <a:pPr lvl="5"/>
            <a:r>
              <a:rPr lang="nl-NL" dirty="0" err="1"/>
              <a:t>Bulletpoint</a:t>
            </a:r>
            <a:r>
              <a:rPr lang="nl-NL" dirty="0"/>
              <a:t> 1 </a:t>
            </a:r>
          </a:p>
          <a:p>
            <a:pPr lvl="6"/>
            <a:r>
              <a:rPr lang="nl-NL" dirty="0" err="1"/>
              <a:t>Bullertpoint</a:t>
            </a:r>
            <a:r>
              <a:rPr lang="nl-NL" dirty="0"/>
              <a:t> 2</a:t>
            </a:r>
          </a:p>
          <a:p>
            <a:pPr lvl="7"/>
            <a:r>
              <a:rPr lang="nl-NL" dirty="0"/>
              <a:t>Fotobijschrift</a:t>
            </a:r>
          </a:p>
        </p:txBody>
      </p:sp>
    </p:spTree>
    <p:extLst>
      <p:ext uri="{BB962C8B-B14F-4D97-AF65-F5344CB8AC3E}">
        <p14:creationId xmlns:p14="http://schemas.microsoft.com/office/powerpoint/2010/main" val="128765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lide_1 koloms tekst_ Foto L_Samen in bewegi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172" y="308417"/>
            <a:ext cx="6494422" cy="919865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8" name="Rechthoek met diagonaal twee afgeronde hoeken 7">
            <a:extLst>
              <a:ext uri="{FF2B5EF4-FFF2-40B4-BE49-F238E27FC236}">
                <a16:creationId xmlns:a16="http://schemas.microsoft.com/office/drawing/2014/main" id="{93C8DBBF-9D35-7C49-999D-7FE0115F0326}"/>
              </a:ext>
            </a:extLst>
          </p:cNvPr>
          <p:cNvSpPr/>
          <p:nvPr userDrawn="1"/>
        </p:nvSpPr>
        <p:spPr>
          <a:xfrm rot="21294047">
            <a:off x="-264930" y="-181035"/>
            <a:ext cx="4867544" cy="5775490"/>
          </a:xfrm>
          <a:custGeom>
            <a:avLst/>
            <a:gdLst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0 h 5907242"/>
              <a:gd name="connsiteX3" fmla="*/ 4839787 w 4839787"/>
              <a:gd name="connsiteY3" fmla="*/ 5100595 h 5907242"/>
              <a:gd name="connsiteX4" fmla="*/ 403314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5907242 h 5907242"/>
              <a:gd name="connsiteX7" fmla="*/ 0 w 4839787"/>
              <a:gd name="connsiteY7" fmla="*/ 806647 h 5907242"/>
              <a:gd name="connsiteX8" fmla="*/ 806647 w 4839787"/>
              <a:gd name="connsiteY8" fmla="*/ 0 h 5907242"/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5100595 h 5907242"/>
              <a:gd name="connsiteX3" fmla="*/ 4033140 w 4839787"/>
              <a:gd name="connsiteY3" fmla="*/ 5907242 h 5907242"/>
              <a:gd name="connsiteX4" fmla="*/ 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806647 h 5907242"/>
              <a:gd name="connsiteX7" fmla="*/ 806647 w 4839787"/>
              <a:gd name="connsiteY7" fmla="*/ 0 h 5907242"/>
              <a:gd name="connsiteX0" fmla="*/ 806647 w 4841398"/>
              <a:gd name="connsiteY0" fmla="*/ 0 h 5907242"/>
              <a:gd name="connsiteX1" fmla="*/ 4841398 w 4841398"/>
              <a:gd name="connsiteY1" fmla="*/ 528216 h 5907242"/>
              <a:gd name="connsiteX2" fmla="*/ 4839787 w 4841398"/>
              <a:gd name="connsiteY2" fmla="*/ 5100595 h 5907242"/>
              <a:gd name="connsiteX3" fmla="*/ 4033140 w 4841398"/>
              <a:gd name="connsiteY3" fmla="*/ 5907242 h 5907242"/>
              <a:gd name="connsiteX4" fmla="*/ 0 w 4841398"/>
              <a:gd name="connsiteY4" fmla="*/ 5907242 h 5907242"/>
              <a:gd name="connsiteX5" fmla="*/ 0 w 4841398"/>
              <a:gd name="connsiteY5" fmla="*/ 5907242 h 5907242"/>
              <a:gd name="connsiteX6" fmla="*/ 0 w 4841398"/>
              <a:gd name="connsiteY6" fmla="*/ 806647 h 5907242"/>
              <a:gd name="connsiteX7" fmla="*/ 806647 w 4841398"/>
              <a:gd name="connsiteY7" fmla="*/ 0 h 5907242"/>
              <a:gd name="connsiteX0" fmla="*/ 0 w 4841398"/>
              <a:gd name="connsiteY0" fmla="*/ 751996 h 5852591"/>
              <a:gd name="connsiteX1" fmla="*/ 4841398 w 4841398"/>
              <a:gd name="connsiteY1" fmla="*/ 473565 h 5852591"/>
              <a:gd name="connsiteX2" fmla="*/ 4839787 w 4841398"/>
              <a:gd name="connsiteY2" fmla="*/ 5045944 h 5852591"/>
              <a:gd name="connsiteX3" fmla="*/ 4033140 w 4841398"/>
              <a:gd name="connsiteY3" fmla="*/ 5852591 h 5852591"/>
              <a:gd name="connsiteX4" fmla="*/ 0 w 4841398"/>
              <a:gd name="connsiteY4" fmla="*/ 5852591 h 5852591"/>
              <a:gd name="connsiteX5" fmla="*/ 0 w 4841398"/>
              <a:gd name="connsiteY5" fmla="*/ 5852591 h 5852591"/>
              <a:gd name="connsiteX6" fmla="*/ 0 w 4841398"/>
              <a:gd name="connsiteY6" fmla="*/ 751996 h 5852591"/>
              <a:gd name="connsiteX0" fmla="*/ 487596 w 4841398"/>
              <a:gd name="connsiteY0" fmla="*/ 468622 h 6208138"/>
              <a:gd name="connsiteX1" fmla="*/ 4841398 w 4841398"/>
              <a:gd name="connsiteY1" fmla="*/ 829112 h 6208138"/>
              <a:gd name="connsiteX2" fmla="*/ 4839787 w 4841398"/>
              <a:gd name="connsiteY2" fmla="*/ 5401491 h 6208138"/>
              <a:gd name="connsiteX3" fmla="*/ 4033140 w 4841398"/>
              <a:gd name="connsiteY3" fmla="*/ 6208138 h 6208138"/>
              <a:gd name="connsiteX4" fmla="*/ 0 w 4841398"/>
              <a:gd name="connsiteY4" fmla="*/ 6208138 h 6208138"/>
              <a:gd name="connsiteX5" fmla="*/ 0 w 4841398"/>
              <a:gd name="connsiteY5" fmla="*/ 6208138 h 6208138"/>
              <a:gd name="connsiteX6" fmla="*/ 487596 w 4841398"/>
              <a:gd name="connsiteY6" fmla="*/ 468622 h 6208138"/>
              <a:gd name="connsiteX0" fmla="*/ 513742 w 4867544"/>
              <a:gd name="connsiteY0" fmla="*/ 468622 h 6215368"/>
              <a:gd name="connsiteX1" fmla="*/ 4867544 w 4867544"/>
              <a:gd name="connsiteY1" fmla="*/ 829112 h 6215368"/>
              <a:gd name="connsiteX2" fmla="*/ 4865933 w 4867544"/>
              <a:gd name="connsiteY2" fmla="*/ 5401491 h 6215368"/>
              <a:gd name="connsiteX3" fmla="*/ 4059286 w 4867544"/>
              <a:gd name="connsiteY3" fmla="*/ 6208138 h 6215368"/>
              <a:gd name="connsiteX4" fmla="*/ 26146 w 4867544"/>
              <a:gd name="connsiteY4" fmla="*/ 6208138 h 6215368"/>
              <a:gd name="connsiteX5" fmla="*/ 0 w 4867544"/>
              <a:gd name="connsiteY5" fmla="*/ 6215368 h 6215368"/>
              <a:gd name="connsiteX6" fmla="*/ 513742 w 4867544"/>
              <a:gd name="connsiteY6" fmla="*/ 468622 h 6215368"/>
              <a:gd name="connsiteX0" fmla="*/ 513460 w 4867544"/>
              <a:gd name="connsiteY0" fmla="*/ 469616 h 6213200"/>
              <a:gd name="connsiteX1" fmla="*/ 4867544 w 4867544"/>
              <a:gd name="connsiteY1" fmla="*/ 826944 h 6213200"/>
              <a:gd name="connsiteX2" fmla="*/ 4865933 w 4867544"/>
              <a:gd name="connsiteY2" fmla="*/ 5399323 h 6213200"/>
              <a:gd name="connsiteX3" fmla="*/ 4059286 w 4867544"/>
              <a:gd name="connsiteY3" fmla="*/ 6205970 h 6213200"/>
              <a:gd name="connsiteX4" fmla="*/ 26146 w 4867544"/>
              <a:gd name="connsiteY4" fmla="*/ 6205970 h 6213200"/>
              <a:gd name="connsiteX5" fmla="*/ 0 w 4867544"/>
              <a:gd name="connsiteY5" fmla="*/ 6213200 h 6213200"/>
              <a:gd name="connsiteX6" fmla="*/ 513460 w 4867544"/>
              <a:gd name="connsiteY6" fmla="*/ 469616 h 6213200"/>
              <a:gd name="connsiteX0" fmla="*/ 605453 w 4867544"/>
              <a:gd name="connsiteY0" fmla="*/ 471199 h 6209762"/>
              <a:gd name="connsiteX1" fmla="*/ 4867544 w 4867544"/>
              <a:gd name="connsiteY1" fmla="*/ 823506 h 6209762"/>
              <a:gd name="connsiteX2" fmla="*/ 4865933 w 4867544"/>
              <a:gd name="connsiteY2" fmla="*/ 5395885 h 6209762"/>
              <a:gd name="connsiteX3" fmla="*/ 4059286 w 4867544"/>
              <a:gd name="connsiteY3" fmla="*/ 6202532 h 6209762"/>
              <a:gd name="connsiteX4" fmla="*/ 26146 w 4867544"/>
              <a:gd name="connsiteY4" fmla="*/ 6202532 h 6209762"/>
              <a:gd name="connsiteX5" fmla="*/ 0 w 4867544"/>
              <a:gd name="connsiteY5" fmla="*/ 6209762 h 6209762"/>
              <a:gd name="connsiteX6" fmla="*/ 605453 w 4867544"/>
              <a:gd name="connsiteY6" fmla="*/ 471199 h 6209762"/>
              <a:gd name="connsiteX0" fmla="*/ 512555 w 4867544"/>
              <a:gd name="connsiteY0" fmla="*/ 461681 h 6230847"/>
              <a:gd name="connsiteX1" fmla="*/ 4867544 w 4867544"/>
              <a:gd name="connsiteY1" fmla="*/ 844591 h 6230847"/>
              <a:gd name="connsiteX2" fmla="*/ 4865933 w 4867544"/>
              <a:gd name="connsiteY2" fmla="*/ 5416970 h 6230847"/>
              <a:gd name="connsiteX3" fmla="*/ 4059286 w 4867544"/>
              <a:gd name="connsiteY3" fmla="*/ 6223617 h 6230847"/>
              <a:gd name="connsiteX4" fmla="*/ 26146 w 4867544"/>
              <a:gd name="connsiteY4" fmla="*/ 6223617 h 6230847"/>
              <a:gd name="connsiteX5" fmla="*/ 0 w 4867544"/>
              <a:gd name="connsiteY5" fmla="*/ 6230847 h 6230847"/>
              <a:gd name="connsiteX6" fmla="*/ 512555 w 4867544"/>
              <a:gd name="connsiteY6" fmla="*/ 461681 h 6230847"/>
              <a:gd name="connsiteX0" fmla="*/ 512555 w 4867544"/>
              <a:gd name="connsiteY0" fmla="*/ 18369 h 5787535"/>
              <a:gd name="connsiteX1" fmla="*/ 4867544 w 4867544"/>
              <a:gd name="connsiteY1" fmla="*/ 401279 h 5787535"/>
              <a:gd name="connsiteX2" fmla="*/ 4865933 w 4867544"/>
              <a:gd name="connsiteY2" fmla="*/ 4973658 h 5787535"/>
              <a:gd name="connsiteX3" fmla="*/ 4059286 w 4867544"/>
              <a:gd name="connsiteY3" fmla="*/ 5780305 h 5787535"/>
              <a:gd name="connsiteX4" fmla="*/ 26146 w 4867544"/>
              <a:gd name="connsiteY4" fmla="*/ 5780305 h 5787535"/>
              <a:gd name="connsiteX5" fmla="*/ 0 w 4867544"/>
              <a:gd name="connsiteY5" fmla="*/ 5787535 h 5787535"/>
              <a:gd name="connsiteX6" fmla="*/ 512555 w 4867544"/>
              <a:gd name="connsiteY6" fmla="*/ 18369 h 5787535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2273 w 4867544"/>
              <a:gd name="connsiteY2" fmla="*/ 5174908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3119 w 4867544"/>
              <a:gd name="connsiteY0" fmla="*/ 0 h 5775491"/>
              <a:gd name="connsiteX1" fmla="*/ 4867544 w 4867544"/>
              <a:gd name="connsiteY1" fmla="*/ 389235 h 5775491"/>
              <a:gd name="connsiteX2" fmla="*/ 4858333 w 4867544"/>
              <a:gd name="connsiteY2" fmla="*/ 5404015 h 5775491"/>
              <a:gd name="connsiteX3" fmla="*/ 4486720 w 4867544"/>
              <a:gd name="connsiteY3" fmla="*/ 5764964 h 5775491"/>
              <a:gd name="connsiteX4" fmla="*/ 26146 w 4867544"/>
              <a:gd name="connsiteY4" fmla="*/ 5768261 h 5775491"/>
              <a:gd name="connsiteX5" fmla="*/ 0 w 4867544"/>
              <a:gd name="connsiteY5" fmla="*/ 5775491 h 5775491"/>
              <a:gd name="connsiteX6" fmla="*/ 513119 w 4867544"/>
              <a:gd name="connsiteY6" fmla="*/ 0 h 577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67544" h="5775491">
                <a:moveTo>
                  <a:pt x="513119" y="0"/>
                </a:moveTo>
                <a:lnTo>
                  <a:pt x="4867544" y="389235"/>
                </a:lnTo>
                <a:cubicBezTo>
                  <a:pt x="4866673" y="2000460"/>
                  <a:pt x="4859204" y="3792790"/>
                  <a:pt x="4858333" y="5404015"/>
                </a:cubicBezTo>
                <a:cubicBezTo>
                  <a:pt x="4857701" y="5642261"/>
                  <a:pt x="4750268" y="5767854"/>
                  <a:pt x="4486720" y="5764964"/>
                </a:cubicBezTo>
                <a:lnTo>
                  <a:pt x="26146" y="5768261"/>
                </a:lnTo>
                <a:lnTo>
                  <a:pt x="0" y="5775491"/>
                </a:lnTo>
                <a:lnTo>
                  <a:pt x="513119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44D6744A-7660-2D4D-86F7-FC524412AE6B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172172" y="1696050"/>
            <a:ext cx="6494422" cy="3698910"/>
          </a:xfrm>
        </p:spPr>
        <p:txBody>
          <a:bodyPr/>
          <a:lstStyle/>
          <a:p>
            <a:pPr lvl="0"/>
            <a:r>
              <a:rPr lang="nl-NL" dirty="0"/>
              <a:t> </a:t>
            </a:r>
          </a:p>
          <a:p>
            <a:pPr lvl="1"/>
            <a:r>
              <a:rPr lang="nl-NL" dirty="0"/>
              <a:t>Ingesprongen tekst</a:t>
            </a:r>
          </a:p>
          <a:p>
            <a:pPr lvl="2"/>
            <a:r>
              <a:rPr lang="nl-NL" dirty="0"/>
              <a:t>Dubbel ingesprongen tekst</a:t>
            </a:r>
          </a:p>
          <a:p>
            <a:pPr lvl="3"/>
            <a:r>
              <a:rPr lang="nl-NL" dirty="0" err="1"/>
              <a:t>Subkop</a:t>
            </a:r>
            <a:endParaRPr lang="nl-NL" dirty="0"/>
          </a:p>
          <a:p>
            <a:pPr lvl="4"/>
            <a:r>
              <a:rPr lang="nl-NL" dirty="0"/>
              <a:t>Inleidende tekst</a:t>
            </a:r>
          </a:p>
          <a:p>
            <a:pPr lvl="5"/>
            <a:r>
              <a:rPr lang="nl-NL" dirty="0" err="1"/>
              <a:t>Bulletpoint</a:t>
            </a:r>
            <a:r>
              <a:rPr lang="nl-NL" dirty="0"/>
              <a:t> 1 </a:t>
            </a:r>
          </a:p>
          <a:p>
            <a:pPr lvl="6"/>
            <a:r>
              <a:rPr lang="nl-NL" dirty="0" err="1"/>
              <a:t>Bullertpoint</a:t>
            </a:r>
            <a:r>
              <a:rPr lang="nl-NL" dirty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1211362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slide_1 koloms tekst_ Foto L_Samen in beweg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172" y="308417"/>
            <a:ext cx="6494422" cy="919865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8" name="Rechthoek met diagonaal twee afgeronde hoeken 7">
            <a:extLst>
              <a:ext uri="{FF2B5EF4-FFF2-40B4-BE49-F238E27FC236}">
                <a16:creationId xmlns:a16="http://schemas.microsoft.com/office/drawing/2014/main" id="{93C8DBBF-9D35-7C49-999D-7FE0115F0326}"/>
              </a:ext>
            </a:extLst>
          </p:cNvPr>
          <p:cNvSpPr/>
          <p:nvPr userDrawn="1"/>
        </p:nvSpPr>
        <p:spPr>
          <a:xfrm rot="21294047">
            <a:off x="-264930" y="-181035"/>
            <a:ext cx="4867544" cy="5775490"/>
          </a:xfrm>
          <a:custGeom>
            <a:avLst/>
            <a:gdLst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0 h 5907242"/>
              <a:gd name="connsiteX3" fmla="*/ 4839787 w 4839787"/>
              <a:gd name="connsiteY3" fmla="*/ 5100595 h 5907242"/>
              <a:gd name="connsiteX4" fmla="*/ 403314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5907242 h 5907242"/>
              <a:gd name="connsiteX7" fmla="*/ 0 w 4839787"/>
              <a:gd name="connsiteY7" fmla="*/ 806647 h 5907242"/>
              <a:gd name="connsiteX8" fmla="*/ 806647 w 4839787"/>
              <a:gd name="connsiteY8" fmla="*/ 0 h 5907242"/>
              <a:gd name="connsiteX0" fmla="*/ 806647 w 4839787"/>
              <a:gd name="connsiteY0" fmla="*/ 0 h 5907242"/>
              <a:gd name="connsiteX1" fmla="*/ 4839787 w 4839787"/>
              <a:gd name="connsiteY1" fmla="*/ 0 h 5907242"/>
              <a:gd name="connsiteX2" fmla="*/ 4839787 w 4839787"/>
              <a:gd name="connsiteY2" fmla="*/ 5100595 h 5907242"/>
              <a:gd name="connsiteX3" fmla="*/ 4033140 w 4839787"/>
              <a:gd name="connsiteY3" fmla="*/ 5907242 h 5907242"/>
              <a:gd name="connsiteX4" fmla="*/ 0 w 4839787"/>
              <a:gd name="connsiteY4" fmla="*/ 5907242 h 5907242"/>
              <a:gd name="connsiteX5" fmla="*/ 0 w 4839787"/>
              <a:gd name="connsiteY5" fmla="*/ 5907242 h 5907242"/>
              <a:gd name="connsiteX6" fmla="*/ 0 w 4839787"/>
              <a:gd name="connsiteY6" fmla="*/ 806647 h 5907242"/>
              <a:gd name="connsiteX7" fmla="*/ 806647 w 4839787"/>
              <a:gd name="connsiteY7" fmla="*/ 0 h 5907242"/>
              <a:gd name="connsiteX0" fmla="*/ 806647 w 4841398"/>
              <a:gd name="connsiteY0" fmla="*/ 0 h 5907242"/>
              <a:gd name="connsiteX1" fmla="*/ 4841398 w 4841398"/>
              <a:gd name="connsiteY1" fmla="*/ 528216 h 5907242"/>
              <a:gd name="connsiteX2" fmla="*/ 4839787 w 4841398"/>
              <a:gd name="connsiteY2" fmla="*/ 5100595 h 5907242"/>
              <a:gd name="connsiteX3" fmla="*/ 4033140 w 4841398"/>
              <a:gd name="connsiteY3" fmla="*/ 5907242 h 5907242"/>
              <a:gd name="connsiteX4" fmla="*/ 0 w 4841398"/>
              <a:gd name="connsiteY4" fmla="*/ 5907242 h 5907242"/>
              <a:gd name="connsiteX5" fmla="*/ 0 w 4841398"/>
              <a:gd name="connsiteY5" fmla="*/ 5907242 h 5907242"/>
              <a:gd name="connsiteX6" fmla="*/ 0 w 4841398"/>
              <a:gd name="connsiteY6" fmla="*/ 806647 h 5907242"/>
              <a:gd name="connsiteX7" fmla="*/ 806647 w 4841398"/>
              <a:gd name="connsiteY7" fmla="*/ 0 h 5907242"/>
              <a:gd name="connsiteX0" fmla="*/ 0 w 4841398"/>
              <a:gd name="connsiteY0" fmla="*/ 751996 h 5852591"/>
              <a:gd name="connsiteX1" fmla="*/ 4841398 w 4841398"/>
              <a:gd name="connsiteY1" fmla="*/ 473565 h 5852591"/>
              <a:gd name="connsiteX2" fmla="*/ 4839787 w 4841398"/>
              <a:gd name="connsiteY2" fmla="*/ 5045944 h 5852591"/>
              <a:gd name="connsiteX3" fmla="*/ 4033140 w 4841398"/>
              <a:gd name="connsiteY3" fmla="*/ 5852591 h 5852591"/>
              <a:gd name="connsiteX4" fmla="*/ 0 w 4841398"/>
              <a:gd name="connsiteY4" fmla="*/ 5852591 h 5852591"/>
              <a:gd name="connsiteX5" fmla="*/ 0 w 4841398"/>
              <a:gd name="connsiteY5" fmla="*/ 5852591 h 5852591"/>
              <a:gd name="connsiteX6" fmla="*/ 0 w 4841398"/>
              <a:gd name="connsiteY6" fmla="*/ 751996 h 5852591"/>
              <a:gd name="connsiteX0" fmla="*/ 487596 w 4841398"/>
              <a:gd name="connsiteY0" fmla="*/ 468622 h 6208138"/>
              <a:gd name="connsiteX1" fmla="*/ 4841398 w 4841398"/>
              <a:gd name="connsiteY1" fmla="*/ 829112 h 6208138"/>
              <a:gd name="connsiteX2" fmla="*/ 4839787 w 4841398"/>
              <a:gd name="connsiteY2" fmla="*/ 5401491 h 6208138"/>
              <a:gd name="connsiteX3" fmla="*/ 4033140 w 4841398"/>
              <a:gd name="connsiteY3" fmla="*/ 6208138 h 6208138"/>
              <a:gd name="connsiteX4" fmla="*/ 0 w 4841398"/>
              <a:gd name="connsiteY4" fmla="*/ 6208138 h 6208138"/>
              <a:gd name="connsiteX5" fmla="*/ 0 w 4841398"/>
              <a:gd name="connsiteY5" fmla="*/ 6208138 h 6208138"/>
              <a:gd name="connsiteX6" fmla="*/ 487596 w 4841398"/>
              <a:gd name="connsiteY6" fmla="*/ 468622 h 6208138"/>
              <a:gd name="connsiteX0" fmla="*/ 513742 w 4867544"/>
              <a:gd name="connsiteY0" fmla="*/ 468622 h 6215368"/>
              <a:gd name="connsiteX1" fmla="*/ 4867544 w 4867544"/>
              <a:gd name="connsiteY1" fmla="*/ 829112 h 6215368"/>
              <a:gd name="connsiteX2" fmla="*/ 4865933 w 4867544"/>
              <a:gd name="connsiteY2" fmla="*/ 5401491 h 6215368"/>
              <a:gd name="connsiteX3" fmla="*/ 4059286 w 4867544"/>
              <a:gd name="connsiteY3" fmla="*/ 6208138 h 6215368"/>
              <a:gd name="connsiteX4" fmla="*/ 26146 w 4867544"/>
              <a:gd name="connsiteY4" fmla="*/ 6208138 h 6215368"/>
              <a:gd name="connsiteX5" fmla="*/ 0 w 4867544"/>
              <a:gd name="connsiteY5" fmla="*/ 6215368 h 6215368"/>
              <a:gd name="connsiteX6" fmla="*/ 513742 w 4867544"/>
              <a:gd name="connsiteY6" fmla="*/ 468622 h 6215368"/>
              <a:gd name="connsiteX0" fmla="*/ 513460 w 4867544"/>
              <a:gd name="connsiteY0" fmla="*/ 469616 h 6213200"/>
              <a:gd name="connsiteX1" fmla="*/ 4867544 w 4867544"/>
              <a:gd name="connsiteY1" fmla="*/ 826944 h 6213200"/>
              <a:gd name="connsiteX2" fmla="*/ 4865933 w 4867544"/>
              <a:gd name="connsiteY2" fmla="*/ 5399323 h 6213200"/>
              <a:gd name="connsiteX3" fmla="*/ 4059286 w 4867544"/>
              <a:gd name="connsiteY3" fmla="*/ 6205970 h 6213200"/>
              <a:gd name="connsiteX4" fmla="*/ 26146 w 4867544"/>
              <a:gd name="connsiteY4" fmla="*/ 6205970 h 6213200"/>
              <a:gd name="connsiteX5" fmla="*/ 0 w 4867544"/>
              <a:gd name="connsiteY5" fmla="*/ 6213200 h 6213200"/>
              <a:gd name="connsiteX6" fmla="*/ 513460 w 4867544"/>
              <a:gd name="connsiteY6" fmla="*/ 469616 h 6213200"/>
              <a:gd name="connsiteX0" fmla="*/ 605453 w 4867544"/>
              <a:gd name="connsiteY0" fmla="*/ 471199 h 6209762"/>
              <a:gd name="connsiteX1" fmla="*/ 4867544 w 4867544"/>
              <a:gd name="connsiteY1" fmla="*/ 823506 h 6209762"/>
              <a:gd name="connsiteX2" fmla="*/ 4865933 w 4867544"/>
              <a:gd name="connsiteY2" fmla="*/ 5395885 h 6209762"/>
              <a:gd name="connsiteX3" fmla="*/ 4059286 w 4867544"/>
              <a:gd name="connsiteY3" fmla="*/ 6202532 h 6209762"/>
              <a:gd name="connsiteX4" fmla="*/ 26146 w 4867544"/>
              <a:gd name="connsiteY4" fmla="*/ 6202532 h 6209762"/>
              <a:gd name="connsiteX5" fmla="*/ 0 w 4867544"/>
              <a:gd name="connsiteY5" fmla="*/ 6209762 h 6209762"/>
              <a:gd name="connsiteX6" fmla="*/ 605453 w 4867544"/>
              <a:gd name="connsiteY6" fmla="*/ 471199 h 6209762"/>
              <a:gd name="connsiteX0" fmla="*/ 512555 w 4867544"/>
              <a:gd name="connsiteY0" fmla="*/ 461681 h 6230847"/>
              <a:gd name="connsiteX1" fmla="*/ 4867544 w 4867544"/>
              <a:gd name="connsiteY1" fmla="*/ 844591 h 6230847"/>
              <a:gd name="connsiteX2" fmla="*/ 4865933 w 4867544"/>
              <a:gd name="connsiteY2" fmla="*/ 5416970 h 6230847"/>
              <a:gd name="connsiteX3" fmla="*/ 4059286 w 4867544"/>
              <a:gd name="connsiteY3" fmla="*/ 6223617 h 6230847"/>
              <a:gd name="connsiteX4" fmla="*/ 26146 w 4867544"/>
              <a:gd name="connsiteY4" fmla="*/ 6223617 h 6230847"/>
              <a:gd name="connsiteX5" fmla="*/ 0 w 4867544"/>
              <a:gd name="connsiteY5" fmla="*/ 6230847 h 6230847"/>
              <a:gd name="connsiteX6" fmla="*/ 512555 w 4867544"/>
              <a:gd name="connsiteY6" fmla="*/ 461681 h 6230847"/>
              <a:gd name="connsiteX0" fmla="*/ 512555 w 4867544"/>
              <a:gd name="connsiteY0" fmla="*/ 18369 h 5787535"/>
              <a:gd name="connsiteX1" fmla="*/ 4867544 w 4867544"/>
              <a:gd name="connsiteY1" fmla="*/ 401279 h 5787535"/>
              <a:gd name="connsiteX2" fmla="*/ 4865933 w 4867544"/>
              <a:gd name="connsiteY2" fmla="*/ 4973658 h 5787535"/>
              <a:gd name="connsiteX3" fmla="*/ 4059286 w 4867544"/>
              <a:gd name="connsiteY3" fmla="*/ 5780305 h 5787535"/>
              <a:gd name="connsiteX4" fmla="*/ 26146 w 4867544"/>
              <a:gd name="connsiteY4" fmla="*/ 5780305 h 5787535"/>
              <a:gd name="connsiteX5" fmla="*/ 0 w 4867544"/>
              <a:gd name="connsiteY5" fmla="*/ 5787535 h 5787535"/>
              <a:gd name="connsiteX6" fmla="*/ 512555 w 4867544"/>
              <a:gd name="connsiteY6" fmla="*/ 18369 h 5787535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059286 w 4867544"/>
              <a:gd name="connsiteY3" fmla="*/ 5761936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5933 w 4867544"/>
              <a:gd name="connsiteY2" fmla="*/ 4955289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2273 w 4867544"/>
              <a:gd name="connsiteY2" fmla="*/ 5174908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333513 w 4867544"/>
              <a:gd name="connsiteY3" fmla="*/ 5760905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4930 w 4867544"/>
              <a:gd name="connsiteY2" fmla="*/ 5216584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61661 w 4867544"/>
              <a:gd name="connsiteY2" fmla="*/ 5324671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7993 w 4867544"/>
              <a:gd name="connsiteY2" fmla="*/ 5365783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41882 w 4867544"/>
              <a:gd name="connsiteY3" fmla="*/ 5761013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2555 w 4867544"/>
              <a:gd name="connsiteY0" fmla="*/ 0 h 5769166"/>
              <a:gd name="connsiteX1" fmla="*/ 4867544 w 4867544"/>
              <a:gd name="connsiteY1" fmla="*/ 382910 h 5769166"/>
              <a:gd name="connsiteX2" fmla="*/ 4858333 w 4867544"/>
              <a:gd name="connsiteY2" fmla="*/ 5397690 h 5769166"/>
              <a:gd name="connsiteX3" fmla="*/ 4486720 w 4867544"/>
              <a:gd name="connsiteY3" fmla="*/ 5758639 h 5769166"/>
              <a:gd name="connsiteX4" fmla="*/ 26146 w 4867544"/>
              <a:gd name="connsiteY4" fmla="*/ 5761936 h 5769166"/>
              <a:gd name="connsiteX5" fmla="*/ 0 w 4867544"/>
              <a:gd name="connsiteY5" fmla="*/ 5769166 h 5769166"/>
              <a:gd name="connsiteX6" fmla="*/ 512555 w 4867544"/>
              <a:gd name="connsiteY6" fmla="*/ 0 h 5769166"/>
              <a:gd name="connsiteX0" fmla="*/ 513119 w 4867544"/>
              <a:gd name="connsiteY0" fmla="*/ 0 h 5775491"/>
              <a:gd name="connsiteX1" fmla="*/ 4867544 w 4867544"/>
              <a:gd name="connsiteY1" fmla="*/ 389235 h 5775491"/>
              <a:gd name="connsiteX2" fmla="*/ 4858333 w 4867544"/>
              <a:gd name="connsiteY2" fmla="*/ 5404015 h 5775491"/>
              <a:gd name="connsiteX3" fmla="*/ 4486720 w 4867544"/>
              <a:gd name="connsiteY3" fmla="*/ 5764964 h 5775491"/>
              <a:gd name="connsiteX4" fmla="*/ 26146 w 4867544"/>
              <a:gd name="connsiteY4" fmla="*/ 5768261 h 5775491"/>
              <a:gd name="connsiteX5" fmla="*/ 0 w 4867544"/>
              <a:gd name="connsiteY5" fmla="*/ 5775491 h 5775491"/>
              <a:gd name="connsiteX6" fmla="*/ 513119 w 4867544"/>
              <a:gd name="connsiteY6" fmla="*/ 0 h 5775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67544" h="5775491">
                <a:moveTo>
                  <a:pt x="513119" y="0"/>
                </a:moveTo>
                <a:lnTo>
                  <a:pt x="4867544" y="389235"/>
                </a:lnTo>
                <a:cubicBezTo>
                  <a:pt x="4866673" y="2000460"/>
                  <a:pt x="4859204" y="3792790"/>
                  <a:pt x="4858333" y="5404015"/>
                </a:cubicBezTo>
                <a:cubicBezTo>
                  <a:pt x="4857701" y="5642261"/>
                  <a:pt x="4750268" y="5767854"/>
                  <a:pt x="4486720" y="5764964"/>
                </a:cubicBezTo>
                <a:lnTo>
                  <a:pt x="26146" y="5768261"/>
                </a:lnTo>
                <a:lnTo>
                  <a:pt x="0" y="5775491"/>
                </a:lnTo>
                <a:lnTo>
                  <a:pt x="513119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44D6744A-7660-2D4D-86F7-FC524412AE6B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172172" y="1696050"/>
            <a:ext cx="6494422" cy="36989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dirty="0"/>
              <a:t> </a:t>
            </a:r>
          </a:p>
          <a:p>
            <a:pPr lvl="1"/>
            <a:r>
              <a:rPr lang="nl-NL" dirty="0"/>
              <a:t>Ingesprongen tekst</a:t>
            </a:r>
          </a:p>
          <a:p>
            <a:pPr lvl="2"/>
            <a:r>
              <a:rPr lang="nl-NL" dirty="0"/>
              <a:t>Dubbel ingesprongen tekst</a:t>
            </a:r>
          </a:p>
          <a:p>
            <a:pPr lvl="3"/>
            <a:r>
              <a:rPr lang="nl-NL" dirty="0" err="1"/>
              <a:t>Subkop</a:t>
            </a:r>
            <a:endParaRPr lang="nl-NL" dirty="0"/>
          </a:p>
          <a:p>
            <a:pPr lvl="4"/>
            <a:r>
              <a:rPr lang="nl-NL" dirty="0"/>
              <a:t>Inleidende tekst</a:t>
            </a:r>
          </a:p>
          <a:p>
            <a:pPr lvl="5"/>
            <a:r>
              <a:rPr lang="nl-NL" dirty="0" err="1"/>
              <a:t>Bulletpoint</a:t>
            </a:r>
            <a:r>
              <a:rPr lang="nl-NL" dirty="0"/>
              <a:t> 1 </a:t>
            </a:r>
          </a:p>
          <a:p>
            <a:pPr lvl="6"/>
            <a:r>
              <a:rPr lang="nl-NL" dirty="0" err="1"/>
              <a:t>Bullertpoint</a:t>
            </a:r>
            <a:r>
              <a:rPr lang="nl-NL" dirty="0"/>
              <a:t> 2</a:t>
            </a:r>
          </a:p>
          <a:p>
            <a:pPr lvl="7"/>
            <a:r>
              <a:rPr lang="nl-NL" dirty="0"/>
              <a:t>Fotobijschrift</a:t>
            </a:r>
          </a:p>
        </p:txBody>
      </p:sp>
    </p:spTree>
    <p:extLst>
      <p:ext uri="{BB962C8B-B14F-4D97-AF65-F5344CB8AC3E}">
        <p14:creationId xmlns:p14="http://schemas.microsoft.com/office/powerpoint/2010/main" val="2051284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slide_Aqua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met één afgeronde hoek 3">
            <a:extLst>
              <a:ext uri="{FF2B5EF4-FFF2-40B4-BE49-F238E27FC236}">
                <a16:creationId xmlns:a16="http://schemas.microsoft.com/office/drawing/2014/main" id="{9B2A2F49-F5A6-7C48-A6DB-4AC97047CE02}"/>
              </a:ext>
            </a:extLst>
          </p:cNvPr>
          <p:cNvSpPr>
            <a:spLocks/>
          </p:cNvSpPr>
          <p:nvPr userDrawn="1"/>
        </p:nvSpPr>
        <p:spPr>
          <a:xfrm rot="10499175">
            <a:off x="68844" y="-558520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solidFill>
            <a:srgbClr val="3CC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022565-C4AE-F240-8FB7-8EE72B38A3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" y="1035738"/>
            <a:ext cx="12192000" cy="23876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9CA48887-4D95-AF43-8A1C-72E39F524E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0"/>
            <a:ext cx="2222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2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g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338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_Elke dag vooru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met één afgeronde hoek 3">
            <a:extLst>
              <a:ext uri="{FF2B5EF4-FFF2-40B4-BE49-F238E27FC236}">
                <a16:creationId xmlns:a16="http://schemas.microsoft.com/office/drawing/2014/main" id="{9F03886E-17F7-7642-8C31-1868D24AE35D}"/>
              </a:ext>
            </a:extLst>
          </p:cNvPr>
          <p:cNvSpPr>
            <a:spLocks/>
          </p:cNvSpPr>
          <p:nvPr userDrawn="1"/>
        </p:nvSpPr>
        <p:spPr>
          <a:xfrm rot="10499175">
            <a:off x="84410" y="-557182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2" name="Ondertitel 2">
            <a:extLst>
              <a:ext uri="{FF2B5EF4-FFF2-40B4-BE49-F238E27FC236}">
                <a16:creationId xmlns:a16="http://schemas.microsoft.com/office/drawing/2014/main" id="{26AFC228-006D-CD44-BC79-705B465B7C3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471632" y="3602042"/>
            <a:ext cx="11375492" cy="680026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nl-NL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7FF0E0F-5A78-E84B-952F-94688AA2C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120" y="1030394"/>
            <a:ext cx="1137549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endParaRPr lang="nl-NL" dirty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4A71CB54-4CF3-914E-86AF-44FBF4B0067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67" y="6067424"/>
            <a:ext cx="335919" cy="424839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1CAF2D31-1CE1-4545-AEB0-8A41BC77FD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0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 slide_Kennis en kracht bunde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B8DB6313-33FE-144A-A7CE-737E90A14A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CBDA"/>
          </a:solidFill>
          <a:ln>
            <a:solidFill>
              <a:srgbClr val="70B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917" y="308417"/>
            <a:ext cx="6494422" cy="919865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9467FED-3442-B14B-9D5C-3F12A52482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0"/>
          </a:xfrm>
          <a:prstGeom prst="rect">
            <a:avLst/>
          </a:prstGeom>
        </p:spPr>
      </p:pic>
      <p:sp>
        <p:nvSpPr>
          <p:cNvPr id="20" name="Rechthoek met één afgeronde hoek 3">
            <a:extLst>
              <a:ext uri="{FF2B5EF4-FFF2-40B4-BE49-F238E27FC236}">
                <a16:creationId xmlns:a16="http://schemas.microsoft.com/office/drawing/2014/main" id="{E704782C-2F1E-EE46-813E-3B87E70F70A7}"/>
              </a:ext>
            </a:extLst>
          </p:cNvPr>
          <p:cNvSpPr>
            <a:spLocks/>
          </p:cNvSpPr>
          <p:nvPr userDrawn="1"/>
        </p:nvSpPr>
        <p:spPr>
          <a:xfrm rot="10499175">
            <a:off x="8305538" y="-195380"/>
            <a:ext cx="4118772" cy="5717210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  <a:gd name="connsiteX0" fmla="*/ 405877 w 12299674"/>
              <a:gd name="connsiteY0" fmla="*/ 0 h 4644671"/>
              <a:gd name="connsiteX1" fmla="*/ 11937770 w 12299674"/>
              <a:gd name="connsiteY1" fmla="*/ 2880 h 4644671"/>
              <a:gd name="connsiteX2" fmla="*/ 12299674 w 12299674"/>
              <a:gd name="connsiteY2" fmla="*/ 364784 h 4644671"/>
              <a:gd name="connsiteX3" fmla="*/ 12288414 w 12299674"/>
              <a:gd name="connsiteY3" fmla="*/ 4156273 h 4644671"/>
              <a:gd name="connsiteX4" fmla="*/ 0 w 12299674"/>
              <a:gd name="connsiteY4" fmla="*/ 4644671 h 4644671"/>
              <a:gd name="connsiteX5" fmla="*/ 405877 w 12299674"/>
              <a:gd name="connsiteY5" fmla="*/ 0 h 4644671"/>
              <a:gd name="connsiteX0" fmla="*/ 405877 w 12299674"/>
              <a:gd name="connsiteY0" fmla="*/ 0 h 5727011"/>
              <a:gd name="connsiteX1" fmla="*/ 11937770 w 12299674"/>
              <a:gd name="connsiteY1" fmla="*/ 2880 h 5727011"/>
              <a:gd name="connsiteX2" fmla="*/ 12299674 w 12299674"/>
              <a:gd name="connsiteY2" fmla="*/ 364784 h 5727011"/>
              <a:gd name="connsiteX3" fmla="*/ 12295546 w 12299674"/>
              <a:gd name="connsiteY3" fmla="*/ 5727011 h 5727011"/>
              <a:gd name="connsiteX4" fmla="*/ 0 w 12299674"/>
              <a:gd name="connsiteY4" fmla="*/ 4644671 h 5727011"/>
              <a:gd name="connsiteX5" fmla="*/ 405877 w 12299674"/>
              <a:gd name="connsiteY5" fmla="*/ 0 h 5727011"/>
              <a:gd name="connsiteX0" fmla="*/ 0 w 11893797"/>
              <a:gd name="connsiteY0" fmla="*/ 0 h 5727011"/>
              <a:gd name="connsiteX1" fmla="*/ 11531893 w 11893797"/>
              <a:gd name="connsiteY1" fmla="*/ 2880 h 5727011"/>
              <a:gd name="connsiteX2" fmla="*/ 11893797 w 11893797"/>
              <a:gd name="connsiteY2" fmla="*/ 364784 h 5727011"/>
              <a:gd name="connsiteX3" fmla="*/ 11889669 w 11893797"/>
              <a:gd name="connsiteY3" fmla="*/ 5727011 h 5727011"/>
              <a:gd name="connsiteX4" fmla="*/ 7888119 w 11893797"/>
              <a:gd name="connsiteY4" fmla="*/ 5372307 h 5727011"/>
              <a:gd name="connsiteX5" fmla="*/ 0 w 11893797"/>
              <a:gd name="connsiteY5" fmla="*/ 0 h 5727011"/>
              <a:gd name="connsiteX0" fmla="*/ 397053 w 4005678"/>
              <a:gd name="connsiteY0" fmla="*/ 0 h 5724817"/>
              <a:gd name="connsiteX1" fmla="*/ 3643774 w 4005678"/>
              <a:gd name="connsiteY1" fmla="*/ 686 h 5724817"/>
              <a:gd name="connsiteX2" fmla="*/ 4005678 w 4005678"/>
              <a:gd name="connsiteY2" fmla="*/ 362590 h 5724817"/>
              <a:gd name="connsiteX3" fmla="*/ 4001550 w 4005678"/>
              <a:gd name="connsiteY3" fmla="*/ 5724817 h 5724817"/>
              <a:gd name="connsiteX4" fmla="*/ 0 w 4005678"/>
              <a:gd name="connsiteY4" fmla="*/ 5370113 h 5724817"/>
              <a:gd name="connsiteX5" fmla="*/ 397053 w 4005678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698463"/>
              <a:gd name="connsiteX1" fmla="*/ 3756868 w 4118772"/>
              <a:gd name="connsiteY1" fmla="*/ 686 h 5698463"/>
              <a:gd name="connsiteX2" fmla="*/ 4118772 w 4118772"/>
              <a:gd name="connsiteY2" fmla="*/ 362590 h 5698463"/>
              <a:gd name="connsiteX3" fmla="*/ 4015456 w 4118772"/>
              <a:gd name="connsiteY3" fmla="*/ 5698463 h 5698463"/>
              <a:gd name="connsiteX4" fmla="*/ 0 w 4118772"/>
              <a:gd name="connsiteY4" fmla="*/ 5351364 h 5698463"/>
              <a:gd name="connsiteX5" fmla="*/ 510147 w 4118772"/>
              <a:gd name="connsiteY5" fmla="*/ 0 h 5698463"/>
              <a:gd name="connsiteX0" fmla="*/ 510147 w 4118772"/>
              <a:gd name="connsiteY0" fmla="*/ 0 h 5704994"/>
              <a:gd name="connsiteX1" fmla="*/ 3756868 w 4118772"/>
              <a:gd name="connsiteY1" fmla="*/ 686 h 5704994"/>
              <a:gd name="connsiteX2" fmla="*/ 4118772 w 4118772"/>
              <a:gd name="connsiteY2" fmla="*/ 362590 h 5704994"/>
              <a:gd name="connsiteX3" fmla="*/ 4089905 w 4118772"/>
              <a:gd name="connsiteY3" fmla="*/ 5704994 h 5704994"/>
              <a:gd name="connsiteX4" fmla="*/ 0 w 4118772"/>
              <a:gd name="connsiteY4" fmla="*/ 5351364 h 5704994"/>
              <a:gd name="connsiteX5" fmla="*/ 510147 w 4118772"/>
              <a:gd name="connsiteY5" fmla="*/ 0 h 5704994"/>
              <a:gd name="connsiteX0" fmla="*/ 510147 w 4118772"/>
              <a:gd name="connsiteY0" fmla="*/ 0 h 5709373"/>
              <a:gd name="connsiteX1" fmla="*/ 3756868 w 4118772"/>
              <a:gd name="connsiteY1" fmla="*/ 686 h 5709373"/>
              <a:gd name="connsiteX2" fmla="*/ 4118772 w 4118772"/>
              <a:gd name="connsiteY2" fmla="*/ 362590 h 5709373"/>
              <a:gd name="connsiteX3" fmla="*/ 4089521 w 4118772"/>
              <a:gd name="connsiteY3" fmla="*/ 5709373 h 5709373"/>
              <a:gd name="connsiteX4" fmla="*/ 0 w 4118772"/>
              <a:gd name="connsiteY4" fmla="*/ 5351364 h 5709373"/>
              <a:gd name="connsiteX5" fmla="*/ 510147 w 4118772"/>
              <a:gd name="connsiteY5" fmla="*/ 0 h 5709373"/>
              <a:gd name="connsiteX0" fmla="*/ 469964 w 4118772"/>
              <a:gd name="connsiteY0" fmla="*/ 4615 h 5708687"/>
              <a:gd name="connsiteX1" fmla="*/ 3756868 w 4118772"/>
              <a:gd name="connsiteY1" fmla="*/ 0 h 5708687"/>
              <a:gd name="connsiteX2" fmla="*/ 4118772 w 4118772"/>
              <a:gd name="connsiteY2" fmla="*/ 361904 h 5708687"/>
              <a:gd name="connsiteX3" fmla="*/ 4089521 w 4118772"/>
              <a:gd name="connsiteY3" fmla="*/ 5708687 h 5708687"/>
              <a:gd name="connsiteX4" fmla="*/ 0 w 4118772"/>
              <a:gd name="connsiteY4" fmla="*/ 5350678 h 5708687"/>
              <a:gd name="connsiteX5" fmla="*/ 469964 w 4118772"/>
              <a:gd name="connsiteY5" fmla="*/ 4615 h 5708687"/>
              <a:gd name="connsiteX0" fmla="*/ 471116 w 4118772"/>
              <a:gd name="connsiteY0" fmla="*/ 0 h 5717210"/>
              <a:gd name="connsiteX1" fmla="*/ 3756868 w 4118772"/>
              <a:gd name="connsiteY1" fmla="*/ 8523 h 5717210"/>
              <a:gd name="connsiteX2" fmla="*/ 4118772 w 4118772"/>
              <a:gd name="connsiteY2" fmla="*/ 370427 h 5717210"/>
              <a:gd name="connsiteX3" fmla="*/ 4089521 w 4118772"/>
              <a:gd name="connsiteY3" fmla="*/ 5717210 h 5717210"/>
              <a:gd name="connsiteX4" fmla="*/ 0 w 4118772"/>
              <a:gd name="connsiteY4" fmla="*/ 5359201 h 5717210"/>
              <a:gd name="connsiteX5" fmla="*/ 471116 w 4118772"/>
              <a:gd name="connsiteY5" fmla="*/ 0 h 5717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8772" h="5717210">
                <a:moveTo>
                  <a:pt x="471116" y="0"/>
                </a:moveTo>
                <a:lnTo>
                  <a:pt x="3756868" y="8523"/>
                </a:lnTo>
                <a:cubicBezTo>
                  <a:pt x="3956742" y="8523"/>
                  <a:pt x="4118772" y="170553"/>
                  <a:pt x="4118772" y="370427"/>
                </a:cubicBezTo>
                <a:cubicBezTo>
                  <a:pt x="4115019" y="1634257"/>
                  <a:pt x="4093274" y="4453380"/>
                  <a:pt x="4089521" y="5717210"/>
                </a:cubicBezTo>
                <a:lnTo>
                  <a:pt x="0" y="5359201"/>
                </a:lnTo>
                <a:lnTo>
                  <a:pt x="471116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454E4F27-01B7-F942-80DD-4AD948891C7E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917" y="1552220"/>
            <a:ext cx="6494422" cy="36989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9pPr marL="0" indent="0">
              <a:buNone/>
              <a:defRPr/>
            </a:lvl9pPr>
          </a:lstStyle>
          <a:p>
            <a:pPr lvl="8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76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_1 koloms_Foto R_Elke dag vooru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917" y="308417"/>
            <a:ext cx="6494422" cy="919865"/>
          </a:xfrm>
          <a:solidFill>
            <a:schemeClr val="bg1"/>
          </a:solidFill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7" name="Rechthoek met één afgeronde hoek 3">
            <a:extLst>
              <a:ext uri="{FF2B5EF4-FFF2-40B4-BE49-F238E27FC236}">
                <a16:creationId xmlns:a16="http://schemas.microsoft.com/office/drawing/2014/main" id="{DCF8DF42-6C08-9D44-BAFE-4AA44E7899AF}"/>
              </a:ext>
            </a:extLst>
          </p:cNvPr>
          <p:cNvSpPr>
            <a:spLocks/>
          </p:cNvSpPr>
          <p:nvPr userDrawn="1"/>
        </p:nvSpPr>
        <p:spPr>
          <a:xfrm rot="10499175">
            <a:off x="8305538" y="-195380"/>
            <a:ext cx="4118772" cy="5717210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  <a:gd name="connsiteX0" fmla="*/ 405877 w 12299674"/>
              <a:gd name="connsiteY0" fmla="*/ 0 h 4644671"/>
              <a:gd name="connsiteX1" fmla="*/ 11937770 w 12299674"/>
              <a:gd name="connsiteY1" fmla="*/ 2880 h 4644671"/>
              <a:gd name="connsiteX2" fmla="*/ 12299674 w 12299674"/>
              <a:gd name="connsiteY2" fmla="*/ 364784 h 4644671"/>
              <a:gd name="connsiteX3" fmla="*/ 12288414 w 12299674"/>
              <a:gd name="connsiteY3" fmla="*/ 4156273 h 4644671"/>
              <a:gd name="connsiteX4" fmla="*/ 0 w 12299674"/>
              <a:gd name="connsiteY4" fmla="*/ 4644671 h 4644671"/>
              <a:gd name="connsiteX5" fmla="*/ 405877 w 12299674"/>
              <a:gd name="connsiteY5" fmla="*/ 0 h 4644671"/>
              <a:gd name="connsiteX0" fmla="*/ 405877 w 12299674"/>
              <a:gd name="connsiteY0" fmla="*/ 0 h 5727011"/>
              <a:gd name="connsiteX1" fmla="*/ 11937770 w 12299674"/>
              <a:gd name="connsiteY1" fmla="*/ 2880 h 5727011"/>
              <a:gd name="connsiteX2" fmla="*/ 12299674 w 12299674"/>
              <a:gd name="connsiteY2" fmla="*/ 364784 h 5727011"/>
              <a:gd name="connsiteX3" fmla="*/ 12295546 w 12299674"/>
              <a:gd name="connsiteY3" fmla="*/ 5727011 h 5727011"/>
              <a:gd name="connsiteX4" fmla="*/ 0 w 12299674"/>
              <a:gd name="connsiteY4" fmla="*/ 4644671 h 5727011"/>
              <a:gd name="connsiteX5" fmla="*/ 405877 w 12299674"/>
              <a:gd name="connsiteY5" fmla="*/ 0 h 5727011"/>
              <a:gd name="connsiteX0" fmla="*/ 0 w 11893797"/>
              <a:gd name="connsiteY0" fmla="*/ 0 h 5727011"/>
              <a:gd name="connsiteX1" fmla="*/ 11531893 w 11893797"/>
              <a:gd name="connsiteY1" fmla="*/ 2880 h 5727011"/>
              <a:gd name="connsiteX2" fmla="*/ 11893797 w 11893797"/>
              <a:gd name="connsiteY2" fmla="*/ 364784 h 5727011"/>
              <a:gd name="connsiteX3" fmla="*/ 11889669 w 11893797"/>
              <a:gd name="connsiteY3" fmla="*/ 5727011 h 5727011"/>
              <a:gd name="connsiteX4" fmla="*/ 7888119 w 11893797"/>
              <a:gd name="connsiteY4" fmla="*/ 5372307 h 5727011"/>
              <a:gd name="connsiteX5" fmla="*/ 0 w 11893797"/>
              <a:gd name="connsiteY5" fmla="*/ 0 h 5727011"/>
              <a:gd name="connsiteX0" fmla="*/ 397053 w 4005678"/>
              <a:gd name="connsiteY0" fmla="*/ 0 h 5724817"/>
              <a:gd name="connsiteX1" fmla="*/ 3643774 w 4005678"/>
              <a:gd name="connsiteY1" fmla="*/ 686 h 5724817"/>
              <a:gd name="connsiteX2" fmla="*/ 4005678 w 4005678"/>
              <a:gd name="connsiteY2" fmla="*/ 362590 h 5724817"/>
              <a:gd name="connsiteX3" fmla="*/ 4001550 w 4005678"/>
              <a:gd name="connsiteY3" fmla="*/ 5724817 h 5724817"/>
              <a:gd name="connsiteX4" fmla="*/ 0 w 4005678"/>
              <a:gd name="connsiteY4" fmla="*/ 5370113 h 5724817"/>
              <a:gd name="connsiteX5" fmla="*/ 397053 w 4005678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698463"/>
              <a:gd name="connsiteX1" fmla="*/ 3756868 w 4118772"/>
              <a:gd name="connsiteY1" fmla="*/ 686 h 5698463"/>
              <a:gd name="connsiteX2" fmla="*/ 4118772 w 4118772"/>
              <a:gd name="connsiteY2" fmla="*/ 362590 h 5698463"/>
              <a:gd name="connsiteX3" fmla="*/ 4015456 w 4118772"/>
              <a:gd name="connsiteY3" fmla="*/ 5698463 h 5698463"/>
              <a:gd name="connsiteX4" fmla="*/ 0 w 4118772"/>
              <a:gd name="connsiteY4" fmla="*/ 5351364 h 5698463"/>
              <a:gd name="connsiteX5" fmla="*/ 510147 w 4118772"/>
              <a:gd name="connsiteY5" fmla="*/ 0 h 5698463"/>
              <a:gd name="connsiteX0" fmla="*/ 510147 w 4118772"/>
              <a:gd name="connsiteY0" fmla="*/ 0 h 5704994"/>
              <a:gd name="connsiteX1" fmla="*/ 3756868 w 4118772"/>
              <a:gd name="connsiteY1" fmla="*/ 686 h 5704994"/>
              <a:gd name="connsiteX2" fmla="*/ 4118772 w 4118772"/>
              <a:gd name="connsiteY2" fmla="*/ 362590 h 5704994"/>
              <a:gd name="connsiteX3" fmla="*/ 4089905 w 4118772"/>
              <a:gd name="connsiteY3" fmla="*/ 5704994 h 5704994"/>
              <a:gd name="connsiteX4" fmla="*/ 0 w 4118772"/>
              <a:gd name="connsiteY4" fmla="*/ 5351364 h 5704994"/>
              <a:gd name="connsiteX5" fmla="*/ 510147 w 4118772"/>
              <a:gd name="connsiteY5" fmla="*/ 0 h 5704994"/>
              <a:gd name="connsiteX0" fmla="*/ 510147 w 4118772"/>
              <a:gd name="connsiteY0" fmla="*/ 0 h 5709373"/>
              <a:gd name="connsiteX1" fmla="*/ 3756868 w 4118772"/>
              <a:gd name="connsiteY1" fmla="*/ 686 h 5709373"/>
              <a:gd name="connsiteX2" fmla="*/ 4118772 w 4118772"/>
              <a:gd name="connsiteY2" fmla="*/ 362590 h 5709373"/>
              <a:gd name="connsiteX3" fmla="*/ 4089521 w 4118772"/>
              <a:gd name="connsiteY3" fmla="*/ 5709373 h 5709373"/>
              <a:gd name="connsiteX4" fmla="*/ 0 w 4118772"/>
              <a:gd name="connsiteY4" fmla="*/ 5351364 h 5709373"/>
              <a:gd name="connsiteX5" fmla="*/ 510147 w 4118772"/>
              <a:gd name="connsiteY5" fmla="*/ 0 h 5709373"/>
              <a:gd name="connsiteX0" fmla="*/ 469964 w 4118772"/>
              <a:gd name="connsiteY0" fmla="*/ 4615 h 5708687"/>
              <a:gd name="connsiteX1" fmla="*/ 3756868 w 4118772"/>
              <a:gd name="connsiteY1" fmla="*/ 0 h 5708687"/>
              <a:gd name="connsiteX2" fmla="*/ 4118772 w 4118772"/>
              <a:gd name="connsiteY2" fmla="*/ 361904 h 5708687"/>
              <a:gd name="connsiteX3" fmla="*/ 4089521 w 4118772"/>
              <a:gd name="connsiteY3" fmla="*/ 5708687 h 5708687"/>
              <a:gd name="connsiteX4" fmla="*/ 0 w 4118772"/>
              <a:gd name="connsiteY4" fmla="*/ 5350678 h 5708687"/>
              <a:gd name="connsiteX5" fmla="*/ 469964 w 4118772"/>
              <a:gd name="connsiteY5" fmla="*/ 4615 h 5708687"/>
              <a:gd name="connsiteX0" fmla="*/ 471116 w 4118772"/>
              <a:gd name="connsiteY0" fmla="*/ 0 h 5717210"/>
              <a:gd name="connsiteX1" fmla="*/ 3756868 w 4118772"/>
              <a:gd name="connsiteY1" fmla="*/ 8523 h 5717210"/>
              <a:gd name="connsiteX2" fmla="*/ 4118772 w 4118772"/>
              <a:gd name="connsiteY2" fmla="*/ 370427 h 5717210"/>
              <a:gd name="connsiteX3" fmla="*/ 4089521 w 4118772"/>
              <a:gd name="connsiteY3" fmla="*/ 5717210 h 5717210"/>
              <a:gd name="connsiteX4" fmla="*/ 0 w 4118772"/>
              <a:gd name="connsiteY4" fmla="*/ 5359201 h 5717210"/>
              <a:gd name="connsiteX5" fmla="*/ 471116 w 4118772"/>
              <a:gd name="connsiteY5" fmla="*/ 0 h 5717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8772" h="5717210">
                <a:moveTo>
                  <a:pt x="471116" y="0"/>
                </a:moveTo>
                <a:lnTo>
                  <a:pt x="3756868" y="8523"/>
                </a:lnTo>
                <a:cubicBezTo>
                  <a:pt x="3956742" y="8523"/>
                  <a:pt x="4118772" y="170553"/>
                  <a:pt x="4118772" y="370427"/>
                </a:cubicBezTo>
                <a:cubicBezTo>
                  <a:pt x="4115019" y="1634257"/>
                  <a:pt x="4093274" y="4453380"/>
                  <a:pt x="4089521" y="5717210"/>
                </a:cubicBezTo>
                <a:lnTo>
                  <a:pt x="0" y="5359201"/>
                </a:lnTo>
                <a:lnTo>
                  <a:pt x="471116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94C380B1-745C-634E-BE0A-CCA879FF3C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917" y="1696050"/>
            <a:ext cx="6494422" cy="3698910"/>
          </a:xfrm>
        </p:spPr>
        <p:txBody>
          <a:bodyPr/>
          <a:lstStyle/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168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_1 koloms_Foto R_Kennis en kracht bunde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917" y="308417"/>
            <a:ext cx="6494422" cy="919865"/>
          </a:xfrm>
          <a:solidFill>
            <a:schemeClr val="bg1"/>
          </a:solidFill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7" name="Rechthoek met één afgeronde hoek 3">
            <a:extLst>
              <a:ext uri="{FF2B5EF4-FFF2-40B4-BE49-F238E27FC236}">
                <a16:creationId xmlns:a16="http://schemas.microsoft.com/office/drawing/2014/main" id="{DCF8DF42-6C08-9D44-BAFE-4AA44E7899AF}"/>
              </a:ext>
            </a:extLst>
          </p:cNvPr>
          <p:cNvSpPr>
            <a:spLocks/>
          </p:cNvSpPr>
          <p:nvPr userDrawn="1"/>
        </p:nvSpPr>
        <p:spPr>
          <a:xfrm rot="10499175">
            <a:off x="8305538" y="-195380"/>
            <a:ext cx="4118772" cy="5717210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  <a:gd name="connsiteX0" fmla="*/ 405877 w 12299674"/>
              <a:gd name="connsiteY0" fmla="*/ 0 h 4644671"/>
              <a:gd name="connsiteX1" fmla="*/ 11937770 w 12299674"/>
              <a:gd name="connsiteY1" fmla="*/ 2880 h 4644671"/>
              <a:gd name="connsiteX2" fmla="*/ 12299674 w 12299674"/>
              <a:gd name="connsiteY2" fmla="*/ 364784 h 4644671"/>
              <a:gd name="connsiteX3" fmla="*/ 12288414 w 12299674"/>
              <a:gd name="connsiteY3" fmla="*/ 4156273 h 4644671"/>
              <a:gd name="connsiteX4" fmla="*/ 0 w 12299674"/>
              <a:gd name="connsiteY4" fmla="*/ 4644671 h 4644671"/>
              <a:gd name="connsiteX5" fmla="*/ 405877 w 12299674"/>
              <a:gd name="connsiteY5" fmla="*/ 0 h 4644671"/>
              <a:gd name="connsiteX0" fmla="*/ 405877 w 12299674"/>
              <a:gd name="connsiteY0" fmla="*/ 0 h 5727011"/>
              <a:gd name="connsiteX1" fmla="*/ 11937770 w 12299674"/>
              <a:gd name="connsiteY1" fmla="*/ 2880 h 5727011"/>
              <a:gd name="connsiteX2" fmla="*/ 12299674 w 12299674"/>
              <a:gd name="connsiteY2" fmla="*/ 364784 h 5727011"/>
              <a:gd name="connsiteX3" fmla="*/ 12295546 w 12299674"/>
              <a:gd name="connsiteY3" fmla="*/ 5727011 h 5727011"/>
              <a:gd name="connsiteX4" fmla="*/ 0 w 12299674"/>
              <a:gd name="connsiteY4" fmla="*/ 4644671 h 5727011"/>
              <a:gd name="connsiteX5" fmla="*/ 405877 w 12299674"/>
              <a:gd name="connsiteY5" fmla="*/ 0 h 5727011"/>
              <a:gd name="connsiteX0" fmla="*/ 0 w 11893797"/>
              <a:gd name="connsiteY0" fmla="*/ 0 h 5727011"/>
              <a:gd name="connsiteX1" fmla="*/ 11531893 w 11893797"/>
              <a:gd name="connsiteY1" fmla="*/ 2880 h 5727011"/>
              <a:gd name="connsiteX2" fmla="*/ 11893797 w 11893797"/>
              <a:gd name="connsiteY2" fmla="*/ 364784 h 5727011"/>
              <a:gd name="connsiteX3" fmla="*/ 11889669 w 11893797"/>
              <a:gd name="connsiteY3" fmla="*/ 5727011 h 5727011"/>
              <a:gd name="connsiteX4" fmla="*/ 7888119 w 11893797"/>
              <a:gd name="connsiteY4" fmla="*/ 5372307 h 5727011"/>
              <a:gd name="connsiteX5" fmla="*/ 0 w 11893797"/>
              <a:gd name="connsiteY5" fmla="*/ 0 h 5727011"/>
              <a:gd name="connsiteX0" fmla="*/ 397053 w 4005678"/>
              <a:gd name="connsiteY0" fmla="*/ 0 h 5724817"/>
              <a:gd name="connsiteX1" fmla="*/ 3643774 w 4005678"/>
              <a:gd name="connsiteY1" fmla="*/ 686 h 5724817"/>
              <a:gd name="connsiteX2" fmla="*/ 4005678 w 4005678"/>
              <a:gd name="connsiteY2" fmla="*/ 362590 h 5724817"/>
              <a:gd name="connsiteX3" fmla="*/ 4001550 w 4005678"/>
              <a:gd name="connsiteY3" fmla="*/ 5724817 h 5724817"/>
              <a:gd name="connsiteX4" fmla="*/ 0 w 4005678"/>
              <a:gd name="connsiteY4" fmla="*/ 5370113 h 5724817"/>
              <a:gd name="connsiteX5" fmla="*/ 397053 w 4005678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698463"/>
              <a:gd name="connsiteX1" fmla="*/ 3756868 w 4118772"/>
              <a:gd name="connsiteY1" fmla="*/ 686 h 5698463"/>
              <a:gd name="connsiteX2" fmla="*/ 4118772 w 4118772"/>
              <a:gd name="connsiteY2" fmla="*/ 362590 h 5698463"/>
              <a:gd name="connsiteX3" fmla="*/ 4015456 w 4118772"/>
              <a:gd name="connsiteY3" fmla="*/ 5698463 h 5698463"/>
              <a:gd name="connsiteX4" fmla="*/ 0 w 4118772"/>
              <a:gd name="connsiteY4" fmla="*/ 5351364 h 5698463"/>
              <a:gd name="connsiteX5" fmla="*/ 510147 w 4118772"/>
              <a:gd name="connsiteY5" fmla="*/ 0 h 5698463"/>
              <a:gd name="connsiteX0" fmla="*/ 510147 w 4118772"/>
              <a:gd name="connsiteY0" fmla="*/ 0 h 5704994"/>
              <a:gd name="connsiteX1" fmla="*/ 3756868 w 4118772"/>
              <a:gd name="connsiteY1" fmla="*/ 686 h 5704994"/>
              <a:gd name="connsiteX2" fmla="*/ 4118772 w 4118772"/>
              <a:gd name="connsiteY2" fmla="*/ 362590 h 5704994"/>
              <a:gd name="connsiteX3" fmla="*/ 4089905 w 4118772"/>
              <a:gd name="connsiteY3" fmla="*/ 5704994 h 5704994"/>
              <a:gd name="connsiteX4" fmla="*/ 0 w 4118772"/>
              <a:gd name="connsiteY4" fmla="*/ 5351364 h 5704994"/>
              <a:gd name="connsiteX5" fmla="*/ 510147 w 4118772"/>
              <a:gd name="connsiteY5" fmla="*/ 0 h 5704994"/>
              <a:gd name="connsiteX0" fmla="*/ 510147 w 4118772"/>
              <a:gd name="connsiteY0" fmla="*/ 0 h 5709373"/>
              <a:gd name="connsiteX1" fmla="*/ 3756868 w 4118772"/>
              <a:gd name="connsiteY1" fmla="*/ 686 h 5709373"/>
              <a:gd name="connsiteX2" fmla="*/ 4118772 w 4118772"/>
              <a:gd name="connsiteY2" fmla="*/ 362590 h 5709373"/>
              <a:gd name="connsiteX3" fmla="*/ 4089521 w 4118772"/>
              <a:gd name="connsiteY3" fmla="*/ 5709373 h 5709373"/>
              <a:gd name="connsiteX4" fmla="*/ 0 w 4118772"/>
              <a:gd name="connsiteY4" fmla="*/ 5351364 h 5709373"/>
              <a:gd name="connsiteX5" fmla="*/ 510147 w 4118772"/>
              <a:gd name="connsiteY5" fmla="*/ 0 h 5709373"/>
              <a:gd name="connsiteX0" fmla="*/ 469964 w 4118772"/>
              <a:gd name="connsiteY0" fmla="*/ 4615 h 5708687"/>
              <a:gd name="connsiteX1" fmla="*/ 3756868 w 4118772"/>
              <a:gd name="connsiteY1" fmla="*/ 0 h 5708687"/>
              <a:gd name="connsiteX2" fmla="*/ 4118772 w 4118772"/>
              <a:gd name="connsiteY2" fmla="*/ 361904 h 5708687"/>
              <a:gd name="connsiteX3" fmla="*/ 4089521 w 4118772"/>
              <a:gd name="connsiteY3" fmla="*/ 5708687 h 5708687"/>
              <a:gd name="connsiteX4" fmla="*/ 0 w 4118772"/>
              <a:gd name="connsiteY4" fmla="*/ 5350678 h 5708687"/>
              <a:gd name="connsiteX5" fmla="*/ 469964 w 4118772"/>
              <a:gd name="connsiteY5" fmla="*/ 4615 h 5708687"/>
              <a:gd name="connsiteX0" fmla="*/ 471116 w 4118772"/>
              <a:gd name="connsiteY0" fmla="*/ 0 h 5717210"/>
              <a:gd name="connsiteX1" fmla="*/ 3756868 w 4118772"/>
              <a:gd name="connsiteY1" fmla="*/ 8523 h 5717210"/>
              <a:gd name="connsiteX2" fmla="*/ 4118772 w 4118772"/>
              <a:gd name="connsiteY2" fmla="*/ 370427 h 5717210"/>
              <a:gd name="connsiteX3" fmla="*/ 4089521 w 4118772"/>
              <a:gd name="connsiteY3" fmla="*/ 5717210 h 5717210"/>
              <a:gd name="connsiteX4" fmla="*/ 0 w 4118772"/>
              <a:gd name="connsiteY4" fmla="*/ 5359201 h 5717210"/>
              <a:gd name="connsiteX5" fmla="*/ 471116 w 4118772"/>
              <a:gd name="connsiteY5" fmla="*/ 0 h 5717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8772" h="5717210">
                <a:moveTo>
                  <a:pt x="471116" y="0"/>
                </a:moveTo>
                <a:lnTo>
                  <a:pt x="3756868" y="8523"/>
                </a:lnTo>
                <a:cubicBezTo>
                  <a:pt x="3956742" y="8523"/>
                  <a:pt x="4118772" y="170553"/>
                  <a:pt x="4118772" y="370427"/>
                </a:cubicBezTo>
                <a:cubicBezTo>
                  <a:pt x="4115019" y="1634257"/>
                  <a:pt x="4093274" y="4453380"/>
                  <a:pt x="4089521" y="5717210"/>
                </a:cubicBezTo>
                <a:lnTo>
                  <a:pt x="0" y="5359201"/>
                </a:lnTo>
                <a:lnTo>
                  <a:pt x="471116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94C380B1-745C-634E-BE0A-CCA879FF3C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917" y="1696050"/>
            <a:ext cx="6494422" cy="36989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0877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_1 koloms_Foto R_Samen in beweg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4D1A5-6335-8B43-97ED-7A952A6BCD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3917" y="308417"/>
            <a:ext cx="6494422" cy="919865"/>
          </a:xfrm>
          <a:solidFill>
            <a:schemeClr val="bg1"/>
          </a:solidFill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E4A1D3F6-7CC9-3C4E-9494-5B83764CCE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643" y="5789815"/>
            <a:ext cx="1548318" cy="760211"/>
          </a:xfrm>
          <a:prstGeom prst="rect">
            <a:avLst/>
          </a:prstGeom>
        </p:spPr>
      </p:pic>
      <p:sp>
        <p:nvSpPr>
          <p:cNvPr id="7" name="Rechthoek met één afgeronde hoek 3">
            <a:extLst>
              <a:ext uri="{FF2B5EF4-FFF2-40B4-BE49-F238E27FC236}">
                <a16:creationId xmlns:a16="http://schemas.microsoft.com/office/drawing/2014/main" id="{DCF8DF42-6C08-9D44-BAFE-4AA44E7899AF}"/>
              </a:ext>
            </a:extLst>
          </p:cNvPr>
          <p:cNvSpPr>
            <a:spLocks/>
          </p:cNvSpPr>
          <p:nvPr userDrawn="1"/>
        </p:nvSpPr>
        <p:spPr>
          <a:xfrm rot="10499175">
            <a:off x="8305538" y="-195380"/>
            <a:ext cx="4118772" cy="5717210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  <a:gd name="connsiteX0" fmla="*/ 405877 w 12299674"/>
              <a:gd name="connsiteY0" fmla="*/ 0 h 4644671"/>
              <a:gd name="connsiteX1" fmla="*/ 11937770 w 12299674"/>
              <a:gd name="connsiteY1" fmla="*/ 2880 h 4644671"/>
              <a:gd name="connsiteX2" fmla="*/ 12299674 w 12299674"/>
              <a:gd name="connsiteY2" fmla="*/ 364784 h 4644671"/>
              <a:gd name="connsiteX3" fmla="*/ 12288414 w 12299674"/>
              <a:gd name="connsiteY3" fmla="*/ 4156273 h 4644671"/>
              <a:gd name="connsiteX4" fmla="*/ 0 w 12299674"/>
              <a:gd name="connsiteY4" fmla="*/ 4644671 h 4644671"/>
              <a:gd name="connsiteX5" fmla="*/ 405877 w 12299674"/>
              <a:gd name="connsiteY5" fmla="*/ 0 h 4644671"/>
              <a:gd name="connsiteX0" fmla="*/ 405877 w 12299674"/>
              <a:gd name="connsiteY0" fmla="*/ 0 h 5727011"/>
              <a:gd name="connsiteX1" fmla="*/ 11937770 w 12299674"/>
              <a:gd name="connsiteY1" fmla="*/ 2880 h 5727011"/>
              <a:gd name="connsiteX2" fmla="*/ 12299674 w 12299674"/>
              <a:gd name="connsiteY2" fmla="*/ 364784 h 5727011"/>
              <a:gd name="connsiteX3" fmla="*/ 12295546 w 12299674"/>
              <a:gd name="connsiteY3" fmla="*/ 5727011 h 5727011"/>
              <a:gd name="connsiteX4" fmla="*/ 0 w 12299674"/>
              <a:gd name="connsiteY4" fmla="*/ 4644671 h 5727011"/>
              <a:gd name="connsiteX5" fmla="*/ 405877 w 12299674"/>
              <a:gd name="connsiteY5" fmla="*/ 0 h 5727011"/>
              <a:gd name="connsiteX0" fmla="*/ 0 w 11893797"/>
              <a:gd name="connsiteY0" fmla="*/ 0 h 5727011"/>
              <a:gd name="connsiteX1" fmla="*/ 11531893 w 11893797"/>
              <a:gd name="connsiteY1" fmla="*/ 2880 h 5727011"/>
              <a:gd name="connsiteX2" fmla="*/ 11893797 w 11893797"/>
              <a:gd name="connsiteY2" fmla="*/ 364784 h 5727011"/>
              <a:gd name="connsiteX3" fmla="*/ 11889669 w 11893797"/>
              <a:gd name="connsiteY3" fmla="*/ 5727011 h 5727011"/>
              <a:gd name="connsiteX4" fmla="*/ 7888119 w 11893797"/>
              <a:gd name="connsiteY4" fmla="*/ 5372307 h 5727011"/>
              <a:gd name="connsiteX5" fmla="*/ 0 w 11893797"/>
              <a:gd name="connsiteY5" fmla="*/ 0 h 5727011"/>
              <a:gd name="connsiteX0" fmla="*/ 397053 w 4005678"/>
              <a:gd name="connsiteY0" fmla="*/ 0 h 5724817"/>
              <a:gd name="connsiteX1" fmla="*/ 3643774 w 4005678"/>
              <a:gd name="connsiteY1" fmla="*/ 686 h 5724817"/>
              <a:gd name="connsiteX2" fmla="*/ 4005678 w 4005678"/>
              <a:gd name="connsiteY2" fmla="*/ 362590 h 5724817"/>
              <a:gd name="connsiteX3" fmla="*/ 4001550 w 4005678"/>
              <a:gd name="connsiteY3" fmla="*/ 5724817 h 5724817"/>
              <a:gd name="connsiteX4" fmla="*/ 0 w 4005678"/>
              <a:gd name="connsiteY4" fmla="*/ 5370113 h 5724817"/>
              <a:gd name="connsiteX5" fmla="*/ 397053 w 4005678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724817"/>
              <a:gd name="connsiteX1" fmla="*/ 3756868 w 4118772"/>
              <a:gd name="connsiteY1" fmla="*/ 686 h 5724817"/>
              <a:gd name="connsiteX2" fmla="*/ 4118772 w 4118772"/>
              <a:gd name="connsiteY2" fmla="*/ 362590 h 5724817"/>
              <a:gd name="connsiteX3" fmla="*/ 4114644 w 4118772"/>
              <a:gd name="connsiteY3" fmla="*/ 5724817 h 5724817"/>
              <a:gd name="connsiteX4" fmla="*/ 0 w 4118772"/>
              <a:gd name="connsiteY4" fmla="*/ 5351364 h 5724817"/>
              <a:gd name="connsiteX5" fmla="*/ 510147 w 4118772"/>
              <a:gd name="connsiteY5" fmla="*/ 0 h 5724817"/>
              <a:gd name="connsiteX0" fmla="*/ 510147 w 4118772"/>
              <a:gd name="connsiteY0" fmla="*/ 0 h 5698463"/>
              <a:gd name="connsiteX1" fmla="*/ 3756868 w 4118772"/>
              <a:gd name="connsiteY1" fmla="*/ 686 h 5698463"/>
              <a:gd name="connsiteX2" fmla="*/ 4118772 w 4118772"/>
              <a:gd name="connsiteY2" fmla="*/ 362590 h 5698463"/>
              <a:gd name="connsiteX3" fmla="*/ 4015456 w 4118772"/>
              <a:gd name="connsiteY3" fmla="*/ 5698463 h 5698463"/>
              <a:gd name="connsiteX4" fmla="*/ 0 w 4118772"/>
              <a:gd name="connsiteY4" fmla="*/ 5351364 h 5698463"/>
              <a:gd name="connsiteX5" fmla="*/ 510147 w 4118772"/>
              <a:gd name="connsiteY5" fmla="*/ 0 h 5698463"/>
              <a:gd name="connsiteX0" fmla="*/ 510147 w 4118772"/>
              <a:gd name="connsiteY0" fmla="*/ 0 h 5704994"/>
              <a:gd name="connsiteX1" fmla="*/ 3756868 w 4118772"/>
              <a:gd name="connsiteY1" fmla="*/ 686 h 5704994"/>
              <a:gd name="connsiteX2" fmla="*/ 4118772 w 4118772"/>
              <a:gd name="connsiteY2" fmla="*/ 362590 h 5704994"/>
              <a:gd name="connsiteX3" fmla="*/ 4089905 w 4118772"/>
              <a:gd name="connsiteY3" fmla="*/ 5704994 h 5704994"/>
              <a:gd name="connsiteX4" fmla="*/ 0 w 4118772"/>
              <a:gd name="connsiteY4" fmla="*/ 5351364 h 5704994"/>
              <a:gd name="connsiteX5" fmla="*/ 510147 w 4118772"/>
              <a:gd name="connsiteY5" fmla="*/ 0 h 5704994"/>
              <a:gd name="connsiteX0" fmla="*/ 510147 w 4118772"/>
              <a:gd name="connsiteY0" fmla="*/ 0 h 5709373"/>
              <a:gd name="connsiteX1" fmla="*/ 3756868 w 4118772"/>
              <a:gd name="connsiteY1" fmla="*/ 686 h 5709373"/>
              <a:gd name="connsiteX2" fmla="*/ 4118772 w 4118772"/>
              <a:gd name="connsiteY2" fmla="*/ 362590 h 5709373"/>
              <a:gd name="connsiteX3" fmla="*/ 4089521 w 4118772"/>
              <a:gd name="connsiteY3" fmla="*/ 5709373 h 5709373"/>
              <a:gd name="connsiteX4" fmla="*/ 0 w 4118772"/>
              <a:gd name="connsiteY4" fmla="*/ 5351364 h 5709373"/>
              <a:gd name="connsiteX5" fmla="*/ 510147 w 4118772"/>
              <a:gd name="connsiteY5" fmla="*/ 0 h 5709373"/>
              <a:gd name="connsiteX0" fmla="*/ 469964 w 4118772"/>
              <a:gd name="connsiteY0" fmla="*/ 4615 h 5708687"/>
              <a:gd name="connsiteX1" fmla="*/ 3756868 w 4118772"/>
              <a:gd name="connsiteY1" fmla="*/ 0 h 5708687"/>
              <a:gd name="connsiteX2" fmla="*/ 4118772 w 4118772"/>
              <a:gd name="connsiteY2" fmla="*/ 361904 h 5708687"/>
              <a:gd name="connsiteX3" fmla="*/ 4089521 w 4118772"/>
              <a:gd name="connsiteY3" fmla="*/ 5708687 h 5708687"/>
              <a:gd name="connsiteX4" fmla="*/ 0 w 4118772"/>
              <a:gd name="connsiteY4" fmla="*/ 5350678 h 5708687"/>
              <a:gd name="connsiteX5" fmla="*/ 469964 w 4118772"/>
              <a:gd name="connsiteY5" fmla="*/ 4615 h 5708687"/>
              <a:gd name="connsiteX0" fmla="*/ 471116 w 4118772"/>
              <a:gd name="connsiteY0" fmla="*/ 0 h 5717210"/>
              <a:gd name="connsiteX1" fmla="*/ 3756868 w 4118772"/>
              <a:gd name="connsiteY1" fmla="*/ 8523 h 5717210"/>
              <a:gd name="connsiteX2" fmla="*/ 4118772 w 4118772"/>
              <a:gd name="connsiteY2" fmla="*/ 370427 h 5717210"/>
              <a:gd name="connsiteX3" fmla="*/ 4089521 w 4118772"/>
              <a:gd name="connsiteY3" fmla="*/ 5717210 h 5717210"/>
              <a:gd name="connsiteX4" fmla="*/ 0 w 4118772"/>
              <a:gd name="connsiteY4" fmla="*/ 5359201 h 5717210"/>
              <a:gd name="connsiteX5" fmla="*/ 471116 w 4118772"/>
              <a:gd name="connsiteY5" fmla="*/ 0 h 5717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18772" h="5717210">
                <a:moveTo>
                  <a:pt x="471116" y="0"/>
                </a:moveTo>
                <a:lnTo>
                  <a:pt x="3756868" y="8523"/>
                </a:lnTo>
                <a:cubicBezTo>
                  <a:pt x="3956742" y="8523"/>
                  <a:pt x="4118772" y="170553"/>
                  <a:pt x="4118772" y="370427"/>
                </a:cubicBezTo>
                <a:cubicBezTo>
                  <a:pt x="4115019" y="1634257"/>
                  <a:pt x="4093274" y="4453380"/>
                  <a:pt x="4089521" y="5717210"/>
                </a:cubicBezTo>
                <a:lnTo>
                  <a:pt x="0" y="5359201"/>
                </a:lnTo>
                <a:lnTo>
                  <a:pt x="471116" y="0"/>
                </a:lnTo>
                <a:close/>
              </a:path>
            </a:pathLst>
          </a:cu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94C380B1-745C-634E-BE0A-CCA879FF3C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3917" y="1696050"/>
            <a:ext cx="6494422" cy="3698910"/>
          </a:xfrm>
        </p:spPr>
        <p:txBody>
          <a:bodyPr/>
          <a:lstStyle/>
          <a:p>
            <a:pPr lvl="0"/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062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slide_Aqua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met één afgeronde hoek 3">
            <a:extLst>
              <a:ext uri="{FF2B5EF4-FFF2-40B4-BE49-F238E27FC236}">
                <a16:creationId xmlns:a16="http://schemas.microsoft.com/office/drawing/2014/main" id="{9B2A2F49-F5A6-7C48-A6DB-4AC97047CE02}"/>
              </a:ext>
            </a:extLst>
          </p:cNvPr>
          <p:cNvSpPr>
            <a:spLocks/>
          </p:cNvSpPr>
          <p:nvPr userDrawn="1"/>
        </p:nvSpPr>
        <p:spPr>
          <a:xfrm rot="10499175">
            <a:off x="68844" y="-558520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solidFill>
            <a:srgbClr val="3CCB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022565-C4AE-F240-8FB7-8EE72B38A3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9120" y="1035738"/>
            <a:ext cx="1137549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Hoofdstukpagina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9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slide_Oranje vl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met één afgeronde hoek 3">
            <a:extLst>
              <a:ext uri="{FF2B5EF4-FFF2-40B4-BE49-F238E27FC236}">
                <a16:creationId xmlns:a16="http://schemas.microsoft.com/office/drawing/2014/main" id="{9B2A2F49-F5A6-7C48-A6DB-4AC97047CE02}"/>
              </a:ext>
            </a:extLst>
          </p:cNvPr>
          <p:cNvSpPr>
            <a:spLocks/>
          </p:cNvSpPr>
          <p:nvPr userDrawn="1"/>
        </p:nvSpPr>
        <p:spPr>
          <a:xfrm rot="10499175">
            <a:off x="68844" y="-558520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highlight>
                <a:srgbClr val="FC4C02"/>
              </a:highlight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022565-C4AE-F240-8FB7-8EE72B38A3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9120" y="1035738"/>
            <a:ext cx="1137549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nl-NL" dirty="0"/>
              <a:t>Hoofdstukpagina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6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oofdstuk slide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met één afgeronde hoek 3">
            <a:extLst>
              <a:ext uri="{FF2B5EF4-FFF2-40B4-BE49-F238E27FC236}">
                <a16:creationId xmlns:a16="http://schemas.microsoft.com/office/drawing/2014/main" id="{81519321-8D0B-CF49-9F22-9F46D64C64BF}"/>
              </a:ext>
            </a:extLst>
          </p:cNvPr>
          <p:cNvSpPr>
            <a:spLocks/>
          </p:cNvSpPr>
          <p:nvPr userDrawn="1"/>
        </p:nvSpPr>
        <p:spPr>
          <a:xfrm rot="10499175">
            <a:off x="84410" y="-557182"/>
            <a:ext cx="12299674" cy="5730008"/>
          </a:xfrm>
          <a:custGeom>
            <a:avLst/>
            <a:gdLst>
              <a:gd name="connsiteX0" fmla="*/ 0 w 12442247"/>
              <a:gd name="connsiteY0" fmla="*/ 0 h 5937725"/>
              <a:gd name="connsiteX1" fmla="*/ 12080343 w 12442247"/>
              <a:gd name="connsiteY1" fmla="*/ 0 h 5937725"/>
              <a:gd name="connsiteX2" fmla="*/ 12442247 w 12442247"/>
              <a:gd name="connsiteY2" fmla="*/ 361904 h 5937725"/>
              <a:gd name="connsiteX3" fmla="*/ 12442247 w 12442247"/>
              <a:gd name="connsiteY3" fmla="*/ 5937725 h 5937725"/>
              <a:gd name="connsiteX4" fmla="*/ 0 w 12442247"/>
              <a:gd name="connsiteY4" fmla="*/ 5937725 h 5937725"/>
              <a:gd name="connsiteX5" fmla="*/ 0 w 12442247"/>
              <a:gd name="connsiteY5" fmla="*/ 0 h 5937725"/>
              <a:gd name="connsiteX0" fmla="*/ 548450 w 12442247"/>
              <a:gd name="connsiteY0" fmla="*/ 0 h 5940605"/>
              <a:gd name="connsiteX1" fmla="*/ 12080343 w 12442247"/>
              <a:gd name="connsiteY1" fmla="*/ 2880 h 5940605"/>
              <a:gd name="connsiteX2" fmla="*/ 12442247 w 12442247"/>
              <a:gd name="connsiteY2" fmla="*/ 364784 h 5940605"/>
              <a:gd name="connsiteX3" fmla="*/ 12442247 w 12442247"/>
              <a:gd name="connsiteY3" fmla="*/ 5940605 h 5940605"/>
              <a:gd name="connsiteX4" fmla="*/ 0 w 12442247"/>
              <a:gd name="connsiteY4" fmla="*/ 5940605 h 5940605"/>
              <a:gd name="connsiteX5" fmla="*/ 548450 w 12442247"/>
              <a:gd name="connsiteY5" fmla="*/ 0 h 5940605"/>
              <a:gd name="connsiteX0" fmla="*/ 319590 w 12213387"/>
              <a:gd name="connsiteY0" fmla="*/ 0 h 5940605"/>
              <a:gd name="connsiteX1" fmla="*/ 11851483 w 12213387"/>
              <a:gd name="connsiteY1" fmla="*/ 2880 h 5940605"/>
              <a:gd name="connsiteX2" fmla="*/ 12213387 w 12213387"/>
              <a:gd name="connsiteY2" fmla="*/ 364784 h 5940605"/>
              <a:gd name="connsiteX3" fmla="*/ 12213387 w 12213387"/>
              <a:gd name="connsiteY3" fmla="*/ 5940605 h 5940605"/>
              <a:gd name="connsiteX4" fmla="*/ 0 w 12213387"/>
              <a:gd name="connsiteY4" fmla="*/ 3767893 h 5940605"/>
              <a:gd name="connsiteX5" fmla="*/ 319590 w 12213387"/>
              <a:gd name="connsiteY5" fmla="*/ 0 h 5940605"/>
              <a:gd name="connsiteX0" fmla="*/ 396174 w 12289971"/>
              <a:gd name="connsiteY0" fmla="*/ 0 h 5940605"/>
              <a:gd name="connsiteX1" fmla="*/ 11928067 w 12289971"/>
              <a:gd name="connsiteY1" fmla="*/ 2880 h 5940605"/>
              <a:gd name="connsiteX2" fmla="*/ 12289971 w 12289971"/>
              <a:gd name="connsiteY2" fmla="*/ 364784 h 5940605"/>
              <a:gd name="connsiteX3" fmla="*/ 12289971 w 12289971"/>
              <a:gd name="connsiteY3" fmla="*/ 5940605 h 5940605"/>
              <a:gd name="connsiteX4" fmla="*/ 0 w 12289971"/>
              <a:gd name="connsiteY4" fmla="*/ 4640840 h 5940605"/>
              <a:gd name="connsiteX5" fmla="*/ 396174 w 12289971"/>
              <a:gd name="connsiteY5" fmla="*/ 0 h 5940605"/>
              <a:gd name="connsiteX0" fmla="*/ 396174 w 12289971"/>
              <a:gd name="connsiteY0" fmla="*/ 0 h 5479605"/>
              <a:gd name="connsiteX1" fmla="*/ 11928067 w 12289971"/>
              <a:gd name="connsiteY1" fmla="*/ 2880 h 5479605"/>
              <a:gd name="connsiteX2" fmla="*/ 12289971 w 12289971"/>
              <a:gd name="connsiteY2" fmla="*/ 364784 h 5479605"/>
              <a:gd name="connsiteX3" fmla="*/ 12266671 w 12289971"/>
              <a:gd name="connsiteY3" fmla="*/ 5479605 h 5479605"/>
              <a:gd name="connsiteX4" fmla="*/ 0 w 12289971"/>
              <a:gd name="connsiteY4" fmla="*/ 4640840 h 5479605"/>
              <a:gd name="connsiteX5" fmla="*/ 396174 w 12289971"/>
              <a:gd name="connsiteY5" fmla="*/ 0 h 5479605"/>
              <a:gd name="connsiteX0" fmla="*/ 396174 w 12289971"/>
              <a:gd name="connsiteY0" fmla="*/ 0 h 5708440"/>
              <a:gd name="connsiteX1" fmla="*/ 11928067 w 12289971"/>
              <a:gd name="connsiteY1" fmla="*/ 2880 h 5708440"/>
              <a:gd name="connsiteX2" fmla="*/ 12289971 w 12289971"/>
              <a:gd name="connsiteY2" fmla="*/ 364784 h 5708440"/>
              <a:gd name="connsiteX3" fmla="*/ 12259344 w 12289971"/>
              <a:gd name="connsiteY3" fmla="*/ 5708440 h 5708440"/>
              <a:gd name="connsiteX4" fmla="*/ 0 w 12289971"/>
              <a:gd name="connsiteY4" fmla="*/ 4640840 h 5708440"/>
              <a:gd name="connsiteX5" fmla="*/ 396174 w 12289971"/>
              <a:gd name="connsiteY5" fmla="*/ 0 h 5708440"/>
              <a:gd name="connsiteX0" fmla="*/ 288385 w 12182182"/>
              <a:gd name="connsiteY0" fmla="*/ 0 h 5708440"/>
              <a:gd name="connsiteX1" fmla="*/ 11820278 w 12182182"/>
              <a:gd name="connsiteY1" fmla="*/ 2880 h 5708440"/>
              <a:gd name="connsiteX2" fmla="*/ 12182182 w 12182182"/>
              <a:gd name="connsiteY2" fmla="*/ 364784 h 5708440"/>
              <a:gd name="connsiteX3" fmla="*/ 12151555 w 12182182"/>
              <a:gd name="connsiteY3" fmla="*/ 5708440 h 5708440"/>
              <a:gd name="connsiteX4" fmla="*/ 0 w 12182182"/>
              <a:gd name="connsiteY4" fmla="*/ 4533215 h 5708440"/>
              <a:gd name="connsiteX5" fmla="*/ 288385 w 12182182"/>
              <a:gd name="connsiteY5" fmla="*/ 0 h 5708440"/>
              <a:gd name="connsiteX0" fmla="*/ 405877 w 12299674"/>
              <a:gd name="connsiteY0" fmla="*/ 0 h 5708440"/>
              <a:gd name="connsiteX1" fmla="*/ 11937770 w 12299674"/>
              <a:gd name="connsiteY1" fmla="*/ 2880 h 5708440"/>
              <a:gd name="connsiteX2" fmla="*/ 12299674 w 12299674"/>
              <a:gd name="connsiteY2" fmla="*/ 364784 h 5708440"/>
              <a:gd name="connsiteX3" fmla="*/ 12269047 w 12299674"/>
              <a:gd name="connsiteY3" fmla="*/ 5708440 h 5708440"/>
              <a:gd name="connsiteX4" fmla="*/ 0 w 12299674"/>
              <a:gd name="connsiteY4" fmla="*/ 4644671 h 5708440"/>
              <a:gd name="connsiteX5" fmla="*/ 405877 w 12299674"/>
              <a:gd name="connsiteY5" fmla="*/ 0 h 5708440"/>
              <a:gd name="connsiteX0" fmla="*/ 405877 w 12299674"/>
              <a:gd name="connsiteY0" fmla="*/ 0 h 5633673"/>
              <a:gd name="connsiteX1" fmla="*/ 11937770 w 12299674"/>
              <a:gd name="connsiteY1" fmla="*/ 2880 h 5633673"/>
              <a:gd name="connsiteX2" fmla="*/ 12299674 w 12299674"/>
              <a:gd name="connsiteY2" fmla="*/ 364784 h 5633673"/>
              <a:gd name="connsiteX3" fmla="*/ 12270923 w 12299674"/>
              <a:gd name="connsiteY3" fmla="*/ 5633673 h 5633673"/>
              <a:gd name="connsiteX4" fmla="*/ 0 w 12299674"/>
              <a:gd name="connsiteY4" fmla="*/ 4644671 h 5633673"/>
              <a:gd name="connsiteX5" fmla="*/ 405877 w 12299674"/>
              <a:gd name="connsiteY5" fmla="*/ 0 h 5633673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0 w 12299674"/>
              <a:gd name="connsiteY4" fmla="*/ 4644671 h 5727438"/>
              <a:gd name="connsiteX5" fmla="*/ 405877 w 12299674"/>
              <a:gd name="connsiteY5" fmla="*/ 0 h 5727438"/>
              <a:gd name="connsiteX0" fmla="*/ 405877 w 12299674"/>
              <a:gd name="connsiteY0" fmla="*/ 0 h 5727438"/>
              <a:gd name="connsiteX1" fmla="*/ 11937770 w 12299674"/>
              <a:gd name="connsiteY1" fmla="*/ 2880 h 5727438"/>
              <a:gd name="connsiteX2" fmla="*/ 12299674 w 12299674"/>
              <a:gd name="connsiteY2" fmla="*/ 364784 h 5727438"/>
              <a:gd name="connsiteX3" fmla="*/ 12272063 w 12299674"/>
              <a:gd name="connsiteY3" fmla="*/ 5727438 h 5727438"/>
              <a:gd name="connsiteX4" fmla="*/ 11806429 w 12299674"/>
              <a:gd name="connsiteY4" fmla="*/ 5692756 h 5727438"/>
              <a:gd name="connsiteX5" fmla="*/ 0 w 12299674"/>
              <a:gd name="connsiteY5" fmla="*/ 4644671 h 5727438"/>
              <a:gd name="connsiteX6" fmla="*/ 405877 w 12299674"/>
              <a:gd name="connsiteY6" fmla="*/ 0 h 5727438"/>
              <a:gd name="connsiteX0" fmla="*/ 405877 w 12299674"/>
              <a:gd name="connsiteY0" fmla="*/ 0 h 5692756"/>
              <a:gd name="connsiteX1" fmla="*/ 11937770 w 12299674"/>
              <a:gd name="connsiteY1" fmla="*/ 2880 h 5692756"/>
              <a:gd name="connsiteX2" fmla="*/ 12299674 w 12299674"/>
              <a:gd name="connsiteY2" fmla="*/ 364784 h 5692756"/>
              <a:gd name="connsiteX3" fmla="*/ 12288414 w 12299674"/>
              <a:gd name="connsiteY3" fmla="*/ 4156273 h 5692756"/>
              <a:gd name="connsiteX4" fmla="*/ 11806429 w 12299674"/>
              <a:gd name="connsiteY4" fmla="*/ 5692756 h 5692756"/>
              <a:gd name="connsiteX5" fmla="*/ 0 w 12299674"/>
              <a:gd name="connsiteY5" fmla="*/ 4644671 h 5692756"/>
              <a:gd name="connsiteX6" fmla="*/ 405877 w 12299674"/>
              <a:gd name="connsiteY6" fmla="*/ 0 h 5692756"/>
              <a:gd name="connsiteX0" fmla="*/ 405877 w 12299674"/>
              <a:gd name="connsiteY0" fmla="*/ 0 h 5730008"/>
              <a:gd name="connsiteX1" fmla="*/ 11937770 w 12299674"/>
              <a:gd name="connsiteY1" fmla="*/ 2880 h 5730008"/>
              <a:gd name="connsiteX2" fmla="*/ 12299674 w 12299674"/>
              <a:gd name="connsiteY2" fmla="*/ 364784 h 5730008"/>
              <a:gd name="connsiteX3" fmla="*/ 12288414 w 12299674"/>
              <a:gd name="connsiteY3" fmla="*/ 4156273 h 5730008"/>
              <a:gd name="connsiteX4" fmla="*/ 12154128 w 12299674"/>
              <a:gd name="connsiteY4" fmla="*/ 5730008 h 5730008"/>
              <a:gd name="connsiteX5" fmla="*/ 0 w 12299674"/>
              <a:gd name="connsiteY5" fmla="*/ 4644671 h 5730008"/>
              <a:gd name="connsiteX6" fmla="*/ 405877 w 12299674"/>
              <a:gd name="connsiteY6" fmla="*/ 0 h 5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9674" h="5730008">
                <a:moveTo>
                  <a:pt x="405877" y="0"/>
                </a:moveTo>
                <a:lnTo>
                  <a:pt x="11937770" y="2880"/>
                </a:lnTo>
                <a:cubicBezTo>
                  <a:pt x="12137644" y="2880"/>
                  <a:pt x="12299674" y="164910"/>
                  <a:pt x="12299674" y="364784"/>
                </a:cubicBezTo>
                <a:cubicBezTo>
                  <a:pt x="12295921" y="1628614"/>
                  <a:pt x="12292167" y="2892443"/>
                  <a:pt x="12288414" y="4156273"/>
                </a:cubicBezTo>
                <a:lnTo>
                  <a:pt x="12154128" y="5730008"/>
                </a:lnTo>
                <a:lnTo>
                  <a:pt x="0" y="4644671"/>
                </a:lnTo>
                <a:lnTo>
                  <a:pt x="405877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B022565-C4AE-F240-8FB7-8EE72B38A3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9120" y="1035738"/>
            <a:ext cx="11375492" cy="2387600"/>
          </a:xfrm>
        </p:spPr>
        <p:txBody>
          <a:bodyPr anchor="b"/>
          <a:lstStyle>
            <a:lvl1pPr algn="l">
              <a:defRPr sz="6000"/>
            </a:lvl1pPr>
          </a:lstStyle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51723AD1-5F76-C14E-A140-F145CD7F91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834" y="5792990"/>
            <a:ext cx="2823777" cy="75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4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F937ACF-4285-C54E-BBC2-7CE0976C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565" y="51566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B2917F-8613-8D4C-8899-A10939AF2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565" y="2129784"/>
            <a:ext cx="10515600" cy="3022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nl-NL" dirty="0"/>
          </a:p>
          <a:p>
            <a:pPr lvl="1"/>
            <a:endParaRPr lang="nl-NL" dirty="0"/>
          </a:p>
          <a:p>
            <a:pPr lvl="2"/>
            <a:endParaRPr lang="nl-NL" dirty="0"/>
          </a:p>
          <a:p>
            <a:pPr lvl="3"/>
            <a:r>
              <a:rPr lang="nl-NL" dirty="0" err="1"/>
              <a:t>Subkop</a:t>
            </a:r>
            <a:endParaRPr lang="nl-NL" dirty="0"/>
          </a:p>
          <a:p>
            <a:pPr lvl="4"/>
            <a:r>
              <a:rPr lang="nl-NL" dirty="0"/>
              <a:t>Inleidende tekst</a:t>
            </a:r>
          </a:p>
          <a:p>
            <a:pPr lvl="5"/>
            <a:r>
              <a:rPr lang="nl-NL" dirty="0" err="1"/>
              <a:t>Bulletpoint</a:t>
            </a:r>
            <a:r>
              <a:rPr lang="nl-NL" dirty="0"/>
              <a:t> niveau 1 </a:t>
            </a:r>
          </a:p>
          <a:p>
            <a:pPr lvl="6"/>
            <a:r>
              <a:rPr lang="nl-NL" dirty="0" err="1"/>
              <a:t>Bulletpoint</a:t>
            </a:r>
            <a:r>
              <a:rPr lang="nl-NL" dirty="0"/>
              <a:t> niveau 2</a:t>
            </a:r>
          </a:p>
          <a:p>
            <a:pPr lvl="7"/>
            <a:endParaRPr lang="nl-NL" dirty="0"/>
          </a:p>
          <a:p>
            <a:pPr lvl="8"/>
            <a:r>
              <a:rPr lang="nl-NL" dirty="0"/>
              <a:t>Inhoudspagina</a:t>
            </a:r>
          </a:p>
        </p:txBody>
      </p:sp>
    </p:spTree>
    <p:extLst>
      <p:ext uri="{BB962C8B-B14F-4D97-AF65-F5344CB8AC3E}">
        <p14:creationId xmlns:p14="http://schemas.microsoft.com/office/powerpoint/2010/main" val="293508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3" r:id="rId3"/>
    <p:sldLayoutId id="2147483666" r:id="rId4"/>
    <p:sldLayoutId id="2147483698" r:id="rId5"/>
    <p:sldLayoutId id="2147483696" r:id="rId6"/>
    <p:sldLayoutId id="2147483674" r:id="rId7"/>
    <p:sldLayoutId id="2147483675" r:id="rId8"/>
    <p:sldLayoutId id="2147483711" r:id="rId9"/>
    <p:sldLayoutId id="2147483676" r:id="rId10"/>
    <p:sldLayoutId id="2147483701" r:id="rId11"/>
    <p:sldLayoutId id="2147483702" r:id="rId12"/>
    <p:sldLayoutId id="2147483679" r:id="rId13"/>
    <p:sldLayoutId id="2147483709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100" kern="1200" baseline="0">
          <a:solidFill>
            <a:schemeClr val="bg1"/>
          </a:solidFill>
          <a:latin typeface="18 VAG ROUNDED BOLD   07390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0"/>
        </a:spcBef>
        <a:buFont typeface="Arial" panose="020B0604020202020204" pitchFamily="34" charset="0"/>
        <a:buNone/>
        <a:tabLst>
          <a:tab pos="360000" algn="l"/>
          <a:tab pos="720000" algn="l"/>
        </a:tabLst>
        <a:defRPr sz="1600" b="0" i="0" kern="1200" baseline="0">
          <a:solidFill>
            <a:schemeClr val="tx1"/>
          </a:solidFill>
          <a:latin typeface="Montserrat" pitchFamily="2" charset="77"/>
          <a:ea typeface="+mn-ea"/>
          <a:cs typeface="+mn-cs"/>
        </a:defRPr>
      </a:lvl1pPr>
      <a:lvl2pPr marL="468000" indent="0" algn="l" defTabSz="360000" rtl="0" eaLnBrk="1" latinLnBrk="0" hangingPunct="1">
        <a:lnSpc>
          <a:spcPts val="2500"/>
        </a:lnSpc>
        <a:spcBef>
          <a:spcPts val="0"/>
        </a:spcBef>
        <a:buFontTx/>
        <a:buNone/>
        <a:tabLst>
          <a:tab pos="360000" algn="l"/>
          <a:tab pos="720000" algn="l"/>
        </a:tabLst>
        <a:defRPr sz="1600" b="0" i="0" kern="1200" baseline="0">
          <a:solidFill>
            <a:schemeClr val="tx1"/>
          </a:solidFill>
          <a:latin typeface="Montserrat" pitchFamily="2" charset="77"/>
          <a:ea typeface="+mn-ea"/>
          <a:cs typeface="+mn-cs"/>
        </a:defRPr>
      </a:lvl2pPr>
      <a:lvl3pPr marL="936000" indent="0" algn="l" defTabSz="360000" rtl="0" eaLnBrk="1" latinLnBrk="0" hangingPunct="1">
        <a:lnSpc>
          <a:spcPts val="2500"/>
        </a:lnSpc>
        <a:spcBef>
          <a:spcPts val="0"/>
        </a:spcBef>
        <a:buFontTx/>
        <a:buNone/>
        <a:tabLst>
          <a:tab pos="360000" algn="l"/>
          <a:tab pos="720000" algn="l"/>
        </a:tabLst>
        <a:defRPr sz="1600" b="0" i="0" kern="1200" baseline="0">
          <a:solidFill>
            <a:schemeClr val="tx1"/>
          </a:solidFill>
          <a:latin typeface="Montserrat" pitchFamily="2" charset="77"/>
          <a:ea typeface="+mn-ea"/>
          <a:cs typeface="+mn-cs"/>
        </a:defRPr>
      </a:lvl3pPr>
      <a:lvl4pPr marL="0" indent="0" algn="l" defTabSz="360000" rtl="0" eaLnBrk="1" latinLnBrk="0" hangingPunct="1">
        <a:lnSpc>
          <a:spcPts val="2500"/>
        </a:lnSpc>
        <a:spcBef>
          <a:spcPts val="0"/>
        </a:spcBef>
        <a:buFontTx/>
        <a:buNone/>
        <a:tabLst>
          <a:tab pos="360000" algn="l"/>
          <a:tab pos="720000" algn="l"/>
        </a:tabLst>
        <a:defRPr sz="2000" b="1" i="0" kern="1200" baseline="0">
          <a:solidFill>
            <a:schemeClr val="accent2"/>
          </a:solidFill>
          <a:latin typeface="18 VAG Rounded Bold   07390" pitchFamily="2" charset="0"/>
          <a:ea typeface="+mn-ea"/>
          <a:cs typeface="+mn-cs"/>
        </a:defRPr>
      </a:lvl4pPr>
      <a:lvl5pPr marL="0" indent="0" algn="l" defTabSz="360000" rtl="0" eaLnBrk="1" latinLnBrk="0" hangingPunct="1">
        <a:lnSpc>
          <a:spcPts val="2500"/>
        </a:lnSpc>
        <a:spcBef>
          <a:spcPts val="0"/>
        </a:spcBef>
        <a:buFont typeface="Arial" panose="020B0604020202020204" pitchFamily="34" charset="0"/>
        <a:buNone/>
        <a:tabLst>
          <a:tab pos="360000" algn="l"/>
          <a:tab pos="720000" algn="l"/>
        </a:tabLst>
        <a:defRPr sz="1900" b="1" i="0" kern="1200" baseline="0">
          <a:solidFill>
            <a:schemeClr val="accent3"/>
          </a:solidFill>
          <a:latin typeface="18 VAG Rounded Bold   07390" pitchFamily="2" charset="0"/>
          <a:ea typeface="+mn-ea"/>
          <a:cs typeface="+mn-cs"/>
        </a:defRPr>
      </a:lvl5pPr>
      <a:lvl6pPr marL="0" indent="457200" algn="l" defTabSz="914400" rtl="0" eaLnBrk="1" latinLnBrk="0" hangingPunct="1">
        <a:lnSpc>
          <a:spcPts val="2500"/>
        </a:lnSpc>
        <a:spcBef>
          <a:spcPts val="0"/>
        </a:spcBef>
        <a:buFontTx/>
        <a:buBlip>
          <a:blip r:embed="rId16"/>
        </a:buBlip>
        <a:tabLst>
          <a:tab pos="360000" algn="l"/>
          <a:tab pos="720000" algn="l"/>
        </a:tabLst>
        <a:defRPr sz="16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6pPr>
      <a:lvl7pPr marL="468000" indent="457200" algn="l" defTabSz="914400" rtl="0" eaLnBrk="1" latinLnBrk="0" hangingPunct="1">
        <a:lnSpc>
          <a:spcPts val="2500"/>
        </a:lnSpc>
        <a:spcBef>
          <a:spcPts val="0"/>
        </a:spcBef>
        <a:buSzPct val="60000"/>
        <a:buFontTx/>
        <a:buBlip>
          <a:blip r:embed="rId17"/>
        </a:buBlip>
        <a:tabLst>
          <a:tab pos="360000" algn="l"/>
          <a:tab pos="720000" algn="l"/>
        </a:tabLst>
        <a:defRPr sz="1600" b="0" i="0" kern="1200">
          <a:solidFill>
            <a:schemeClr val="tx1"/>
          </a:solidFill>
          <a:latin typeface="Montserrat" pitchFamily="2" charset="77"/>
          <a:ea typeface="+mn-ea"/>
          <a:cs typeface="+mn-cs"/>
        </a:defRPr>
      </a:lvl7pPr>
      <a:lvl8pPr marL="0" indent="0" algn="l" defTabSz="914400" rtl="0" eaLnBrk="1" latinLnBrk="0" hangingPunct="1">
        <a:lnSpc>
          <a:spcPts val="1500"/>
        </a:lnSpc>
        <a:spcBef>
          <a:spcPts val="0"/>
        </a:spcBef>
        <a:buFontTx/>
        <a:buNone/>
        <a:tabLst>
          <a:tab pos="360000" algn="l"/>
          <a:tab pos="720000" algn="l"/>
        </a:tabLst>
        <a:defRPr sz="1400" b="1" i="0" kern="1200">
          <a:solidFill>
            <a:schemeClr val="tx1"/>
          </a:solidFill>
          <a:latin typeface="18 VAG Rounded Bold   07390" pitchFamily="2" charset="0"/>
          <a:ea typeface="+mn-ea"/>
          <a:cs typeface="+mn-cs"/>
        </a:defRPr>
      </a:lvl8pPr>
      <a:lvl9pPr marL="0" indent="-457200" algn="l" defTabSz="914400" rtl="0" eaLnBrk="1" latinLnBrk="0" hangingPunct="1">
        <a:lnSpc>
          <a:spcPts val="2500"/>
        </a:lnSpc>
        <a:spcBef>
          <a:spcPts val="500"/>
        </a:spcBef>
        <a:buClr>
          <a:schemeClr val="bg1"/>
        </a:buClr>
        <a:buFont typeface="+mj-lt"/>
        <a:buAutoNum type="arabicPeriod"/>
        <a:tabLst>
          <a:tab pos="360000" algn="l"/>
        </a:tabLst>
        <a:defRPr sz="1600" b="1" i="0" kern="1200">
          <a:solidFill>
            <a:schemeClr val="bg1"/>
          </a:solidFill>
          <a:latin typeface="Montserrat" pitchFamily="2" charset="77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1AE74EEF-741C-8F45-8AE2-5A34397A679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nl-NL" dirty="0"/>
              <a:t>NAAM LEERLING &amp; DATUM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4CE8D2F-FB84-C14D-9B1C-D81536A3E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Spreekbeurt Spieren voor Spieren</a:t>
            </a:r>
          </a:p>
        </p:txBody>
      </p:sp>
    </p:spTree>
    <p:extLst>
      <p:ext uri="{BB962C8B-B14F-4D97-AF65-F5344CB8AC3E}">
        <p14:creationId xmlns:p14="http://schemas.microsoft.com/office/powerpoint/2010/main" val="3146623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>
            <a:extLst>
              <a:ext uri="{FF2B5EF4-FFF2-40B4-BE49-F238E27FC236}">
                <a16:creationId xmlns:a16="http://schemas.microsoft.com/office/drawing/2014/main" id="{949C8DF7-8BB9-50D5-D205-7807EB80FCBE}"/>
              </a:ext>
            </a:extLst>
          </p:cNvPr>
          <p:cNvGrpSpPr/>
          <p:nvPr/>
        </p:nvGrpSpPr>
        <p:grpSpPr>
          <a:xfrm flipH="1">
            <a:off x="8592867" y="0"/>
            <a:ext cx="3623137" cy="3908808"/>
            <a:chOff x="1019201" y="4097050"/>
            <a:chExt cx="8559133" cy="9134804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DAAFFFF4-9527-D8F8-985B-D6C37075F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0713" y="5878490"/>
              <a:ext cx="7425572" cy="6791533"/>
            </a:xfrm>
            <a:prstGeom prst="rect">
              <a:avLst/>
            </a:prstGeom>
          </p:spPr>
        </p:pic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F40EB90E-11EC-F8E9-EED2-62BE86ED4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201" y="5300917"/>
              <a:ext cx="8559133" cy="7930937"/>
            </a:xfrm>
            <a:prstGeom prst="rect">
              <a:avLst/>
            </a:prstGeom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60255ABE-A258-9225-9F8C-DF0B3E7E9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1508" y="4097050"/>
              <a:ext cx="3176291" cy="3237257"/>
            </a:xfrm>
            <a:prstGeom prst="rect">
              <a:avLst/>
            </a:prstGeom>
          </p:spPr>
        </p:pic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87ED1B9C-DDF6-4245-EC31-E75FA15C0A6B}"/>
                </a:ext>
              </a:extLst>
            </p:cNvPr>
            <p:cNvSpPr txBox="1"/>
            <p:nvPr/>
          </p:nvSpPr>
          <p:spPr>
            <a:xfrm>
              <a:off x="3368718" y="5766053"/>
              <a:ext cx="3549560" cy="36922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06"/>
                </a:lnSpc>
                <a:spcBef>
                  <a:spcPct val="0"/>
                </a:spcBef>
              </a:pPr>
              <a:r>
                <a:rPr lang="en-US" sz="3200" dirty="0">
                  <a:solidFill>
                    <a:srgbClr val="3C3C3B"/>
                  </a:solidFill>
                  <a:latin typeface="18 VAG ROUNDED BOLD   07390"/>
                </a:rPr>
                <a:t>TOPS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0302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F567A74-2058-9144-B91B-FEE0DF6CFA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/>
              <a:t>Bedankt voor het luisteren!</a:t>
            </a:r>
            <a:br>
              <a:rPr lang="nl-NL" dirty="0"/>
            </a:br>
            <a:r>
              <a:rPr lang="nl-NL" dirty="0"/>
              <a:t>Zijn er nog vragen?</a:t>
            </a:r>
          </a:p>
        </p:txBody>
      </p:sp>
    </p:spTree>
    <p:extLst>
      <p:ext uri="{BB962C8B-B14F-4D97-AF65-F5344CB8AC3E}">
        <p14:creationId xmlns:p14="http://schemas.microsoft.com/office/powerpoint/2010/main" val="1040546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clipart, tekenfilm, tekening, illustratie&#10;&#10;Automatisch gegenereerde beschrijving">
            <a:extLst>
              <a:ext uri="{FF2B5EF4-FFF2-40B4-BE49-F238E27FC236}">
                <a16:creationId xmlns:a16="http://schemas.microsoft.com/office/drawing/2014/main" id="{506A571B-97AF-1D92-7C8F-496BDBF342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646" y="404664"/>
            <a:ext cx="1692909" cy="2624663"/>
          </a:xfrm>
          <a:prstGeom prst="rect">
            <a:avLst/>
          </a:prstGeom>
        </p:spPr>
      </p:pic>
      <p:pic>
        <p:nvPicPr>
          <p:cNvPr id="11" name="Afbeelding 10" descr="Afbeelding met tekenfilm, clipart, tekening, Tekenfilm&#10;&#10;Automatisch gegenereerde beschrijving">
            <a:extLst>
              <a:ext uri="{FF2B5EF4-FFF2-40B4-BE49-F238E27FC236}">
                <a16:creationId xmlns:a16="http://schemas.microsoft.com/office/drawing/2014/main" id="{E977BB11-525E-B884-AFCF-D34E4EBE3B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317" y="476672"/>
            <a:ext cx="3343516" cy="2624662"/>
          </a:xfrm>
          <a:prstGeom prst="rect">
            <a:avLst/>
          </a:prstGeom>
        </p:spPr>
      </p:pic>
      <p:pic>
        <p:nvPicPr>
          <p:cNvPr id="1026" name="Afbeelding 1">
            <a:extLst>
              <a:ext uri="{FF2B5EF4-FFF2-40B4-BE49-F238E27FC236}">
                <a16:creationId xmlns:a16="http://schemas.microsoft.com/office/drawing/2014/main" id="{114C87CF-8F2B-FAB8-BF49-94F35FD5A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91136" y="476672"/>
            <a:ext cx="1686346" cy="262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 descr="Afbeelding met clipart, tekening, tekenfilm, illustratie&#10;&#10;Automatisch gegenereerde beschrijving">
            <a:extLst>
              <a:ext uri="{FF2B5EF4-FFF2-40B4-BE49-F238E27FC236}">
                <a16:creationId xmlns:a16="http://schemas.microsoft.com/office/drawing/2014/main" id="{68FB8CFF-ED11-D6F8-00A4-ECD5CAA861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646" y="3236081"/>
            <a:ext cx="1948814" cy="2624665"/>
          </a:xfrm>
          <a:prstGeom prst="rect">
            <a:avLst/>
          </a:prstGeom>
        </p:spPr>
      </p:pic>
      <p:pic>
        <p:nvPicPr>
          <p:cNvPr id="7" name="Afbeelding 6" descr="Afbeelding met tekenfilm, clipart, tekening, illustratie&#10;&#10;Automatisch gegenereerde beschrijving">
            <a:extLst>
              <a:ext uri="{FF2B5EF4-FFF2-40B4-BE49-F238E27FC236}">
                <a16:creationId xmlns:a16="http://schemas.microsoft.com/office/drawing/2014/main" id="{4537C079-502B-00B5-2484-715587F9984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928" y="3240136"/>
            <a:ext cx="1976385" cy="2643993"/>
          </a:xfrm>
          <a:prstGeom prst="rect">
            <a:avLst/>
          </a:prstGeom>
        </p:spPr>
      </p:pic>
      <p:pic>
        <p:nvPicPr>
          <p:cNvPr id="9" name="Afbeelding 8" descr="Afbeelding met tekening, clipart, illustratie, tekenfilm&#10;&#10;Automatisch gegenereerde beschrijving">
            <a:extLst>
              <a:ext uri="{FF2B5EF4-FFF2-40B4-BE49-F238E27FC236}">
                <a16:creationId xmlns:a16="http://schemas.microsoft.com/office/drawing/2014/main" id="{A6D9BE2E-BA27-D049-5E2F-82B345D2C2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360" y="3268129"/>
            <a:ext cx="1659106" cy="264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03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1C5A4412-42CE-8740-9C26-BC4D2D6E6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E2E3047-D921-674D-AFB1-C6AEDFB85A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3917" y="1552220"/>
            <a:ext cx="6494422" cy="369891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5214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4C64F1F8-98E5-944E-9EEE-8802AA961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A75391DB-013D-C444-9FB0-51E3F7CE6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587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7CF2BDA-76D2-1C4D-BFB7-1819D8579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6CA67C2-BFE9-594A-A78F-005F15DF7A75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871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72678-9F1C-2377-B740-8C762466C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C0DBAA-E321-9E0D-DD23-361B280F8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965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C49F83-AD98-C341-AB09-42EC63232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7B2D47-0055-E9E7-30AC-9B4EC3A4AC9C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881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7EE36-E8C8-CEDB-780E-872D6A163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D99A10-9B31-E0CA-13AE-621AA69B3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718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00C95-57EC-23B3-F293-3146621ED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4B9AEC-1B94-45DE-3389-FC0A604737BC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59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>
            <a:extLst>
              <a:ext uri="{FF2B5EF4-FFF2-40B4-BE49-F238E27FC236}">
                <a16:creationId xmlns:a16="http://schemas.microsoft.com/office/drawing/2014/main" id="{A4AE4FFE-19D0-4D24-8BAE-1A860880FCFF}"/>
              </a:ext>
            </a:extLst>
          </p:cNvPr>
          <p:cNvGrpSpPr/>
          <p:nvPr/>
        </p:nvGrpSpPr>
        <p:grpSpPr>
          <a:xfrm>
            <a:off x="0" y="0"/>
            <a:ext cx="3623137" cy="3908809"/>
            <a:chOff x="1019201" y="4097050"/>
            <a:chExt cx="8559133" cy="9134805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8C875FFC-FEB6-B69F-BF27-3CE097AF4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0713" y="5878490"/>
              <a:ext cx="7425572" cy="6791533"/>
            </a:xfrm>
            <a:prstGeom prst="rect">
              <a:avLst/>
            </a:prstGeom>
          </p:spPr>
        </p:pic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6DF84D6F-D457-2DC4-6C84-4F257018E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201" y="5300916"/>
              <a:ext cx="8559133" cy="7930939"/>
            </a:xfrm>
            <a:prstGeom prst="rect">
              <a:avLst/>
            </a:prstGeom>
          </p:spPr>
        </p:pic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00AF6C26-3FBB-65FC-28E4-55D9D68EF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1508" y="4097050"/>
              <a:ext cx="3176291" cy="3237257"/>
            </a:xfrm>
            <a:prstGeom prst="rect">
              <a:avLst/>
            </a:prstGeom>
          </p:spPr>
        </p:pic>
        <p:sp>
          <p:nvSpPr>
            <p:cNvPr id="7" name="TextBox 10">
              <a:extLst>
                <a:ext uri="{FF2B5EF4-FFF2-40B4-BE49-F238E27FC236}">
                  <a16:creationId xmlns:a16="http://schemas.microsoft.com/office/drawing/2014/main" id="{7F37EE86-C543-6102-243B-A1D2276D7938}"/>
                </a:ext>
              </a:extLst>
            </p:cNvPr>
            <p:cNvSpPr txBox="1"/>
            <p:nvPr/>
          </p:nvSpPr>
          <p:spPr>
            <a:xfrm>
              <a:off x="3368718" y="5766053"/>
              <a:ext cx="3549560" cy="369224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5306"/>
                </a:lnSpc>
                <a:spcBef>
                  <a:spcPct val="0"/>
                </a:spcBef>
              </a:pPr>
              <a:r>
                <a:rPr lang="en-US" sz="3200" dirty="0">
                  <a:solidFill>
                    <a:srgbClr val="3C3C3B"/>
                  </a:solidFill>
                  <a:latin typeface="18 VAG ROUNDED BOLD   07390"/>
                </a:rPr>
                <a:t>TIPS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244626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CCBDA"/>
      </a:accent1>
      <a:accent2>
        <a:srgbClr val="FC4C02"/>
      </a:accent2>
      <a:accent3>
        <a:srgbClr val="004B87"/>
      </a:accent3>
      <a:accent4>
        <a:srgbClr val="4E3F2E"/>
      </a:accent4>
      <a:accent5>
        <a:srgbClr val="000000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7056</TotalTime>
  <Words>29</Words>
  <Application>Microsoft Macintosh PowerPoint</Application>
  <PresentationFormat>Breedbeeld</PresentationFormat>
  <Paragraphs>8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18 VAG Rounded Bold   07390</vt:lpstr>
      <vt:lpstr>18 VAG Rounded Bold   07390</vt:lpstr>
      <vt:lpstr>Arial</vt:lpstr>
      <vt:lpstr>Calibri</vt:lpstr>
      <vt:lpstr>Montserrat</vt:lpstr>
      <vt:lpstr>Kantoorthema</vt:lpstr>
      <vt:lpstr>Spreekbeurt Spieren voor Spieren</vt:lpstr>
      <vt:lpstr>Inhoudsopgave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Bedankt voor het luisteren! Zijn er nog vragen?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Franck de Boer</dc:creator>
  <cp:lastModifiedBy>Pim Dielemans</cp:lastModifiedBy>
  <cp:revision>88</cp:revision>
  <cp:lastPrinted>2021-12-23T08:27:35Z</cp:lastPrinted>
  <dcterms:created xsi:type="dcterms:W3CDTF">2021-11-17T13:20:16Z</dcterms:created>
  <dcterms:modified xsi:type="dcterms:W3CDTF">2023-10-10T06:54:48Z</dcterms:modified>
</cp:coreProperties>
</file>